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bc4b215a1546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928f358e2d4493"/>
  </p:sldMasterIdLst>
  <p:sldIdLst>
    <p:sldId xmlns:r="http://schemas.openxmlformats.org/officeDocument/2006/relationships" id="256" r:id="Reeb118556c854379"/>
    <p:sldId xmlns:r="http://schemas.openxmlformats.org/officeDocument/2006/relationships" id="257" r:id="R7272c102684844b7"/>
    <p:sldId xmlns:r="http://schemas.openxmlformats.org/officeDocument/2006/relationships" id="258" r:id="R267d1dd617d2414f"/>
    <p:sldId xmlns:r="http://schemas.openxmlformats.org/officeDocument/2006/relationships" id="259" r:id="R18a581c6827d4cf4"/>
    <p:sldId xmlns:r="http://schemas.openxmlformats.org/officeDocument/2006/relationships" id="260" r:id="Rd5f828ebaa0e4ef8"/>
    <p:sldId xmlns:r="http://schemas.openxmlformats.org/officeDocument/2006/relationships" id="261" r:id="R29143516e49248f5"/>
    <p:sldId xmlns:r="http://schemas.openxmlformats.org/officeDocument/2006/relationships" id="262" r:id="R5d48111c046041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28f358e2d4493" /><Relationship Type="http://schemas.openxmlformats.org/officeDocument/2006/relationships/slide" Target="/ppt/slides/slide1.xml" Id="Reeb118556c854379" /><Relationship Type="http://schemas.openxmlformats.org/officeDocument/2006/relationships/slide" Target="/ppt/slides/slide2.xml" Id="R7272c102684844b7" /><Relationship Type="http://schemas.openxmlformats.org/officeDocument/2006/relationships/slide" Target="/ppt/slides/slide3.xml" Id="R267d1dd617d2414f" /><Relationship Type="http://schemas.openxmlformats.org/officeDocument/2006/relationships/slide" Target="/ppt/slides/slide4.xml" Id="R18a581c6827d4cf4" /><Relationship Type="http://schemas.openxmlformats.org/officeDocument/2006/relationships/slide" Target="/ppt/slides/slide5.xml" Id="Rd5f828ebaa0e4ef8" /><Relationship Type="http://schemas.openxmlformats.org/officeDocument/2006/relationships/slide" Target="/ppt/slides/slide6.xml" Id="R29143516e49248f5" /><Relationship Type="http://schemas.openxmlformats.org/officeDocument/2006/relationships/slide" Target="/ppt/slides/slide7.xml" Id="R5d48111c046041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f2622db054c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bae9f54c84f46" /><Relationship Type="http://schemas.openxmlformats.org/officeDocument/2006/relationships/theme" Target="/ppt/slideMasters/theme/theme1.xml" Id="Ra0782df22a1140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1bae9f54c84f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2c91f7301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e72c1b8c94a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e97accebe41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0dcb1b8ba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dfca752e840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6383cb46e49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a93a8df8f47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PØLSEBU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PØLSEBU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1 689 833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1 691 224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VIDAR GAARDER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Hvitsteinvegen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913 259 203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PØLSEBU INVEST AS</a:t>
            </a:r>
          </a:p>
        </p:txBody>
      </p:sp>
    </p:spTree>
  </p:cSld>
  <p:clrMapOvr>
    <a:masterClrMapping xmlns:a="http://schemas.openxmlformats.org/drawingml/2006/main"/>
  </p:clrMapOvr>
</p:sld>
</file>