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3c5fc014540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ed75aa9934294"/>
  </p:sldMasterIdLst>
  <p:sldIdLst>
    <p:sldId xmlns:r="http://schemas.openxmlformats.org/officeDocument/2006/relationships" id="256" r:id="Rdaed71faff364812"/>
    <p:sldId xmlns:r="http://schemas.openxmlformats.org/officeDocument/2006/relationships" id="257" r:id="R85e8ce4c4f9a4114"/>
    <p:sldId xmlns:r="http://schemas.openxmlformats.org/officeDocument/2006/relationships" id="258" r:id="R8f6ff8a5b4314b99"/>
    <p:sldId xmlns:r="http://schemas.openxmlformats.org/officeDocument/2006/relationships" id="259" r:id="R35cea8934fa24fb8"/>
    <p:sldId xmlns:r="http://schemas.openxmlformats.org/officeDocument/2006/relationships" id="260" r:id="R8ab467b300584f3b"/>
    <p:sldId xmlns:r="http://schemas.openxmlformats.org/officeDocument/2006/relationships" id="261" r:id="R5b5472ef914b4d39"/>
    <p:sldId xmlns:r="http://schemas.openxmlformats.org/officeDocument/2006/relationships" id="262" r:id="Re46b9e25af2b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ed75aa9934294" /><Relationship Type="http://schemas.openxmlformats.org/officeDocument/2006/relationships/slide" Target="/ppt/slides/slide1.xml" Id="Rdaed71faff364812" /><Relationship Type="http://schemas.openxmlformats.org/officeDocument/2006/relationships/slide" Target="/ppt/slides/slide2.xml" Id="R85e8ce4c4f9a4114" /><Relationship Type="http://schemas.openxmlformats.org/officeDocument/2006/relationships/slide" Target="/ppt/slides/slide3.xml" Id="R8f6ff8a5b4314b99" /><Relationship Type="http://schemas.openxmlformats.org/officeDocument/2006/relationships/slide" Target="/ppt/slides/slide4.xml" Id="R35cea8934fa24fb8" /><Relationship Type="http://schemas.openxmlformats.org/officeDocument/2006/relationships/slide" Target="/ppt/slides/slide5.xml" Id="R8ab467b300584f3b" /><Relationship Type="http://schemas.openxmlformats.org/officeDocument/2006/relationships/slide" Target="/ppt/slides/slide6.xml" Id="R5b5472ef914b4d39" /><Relationship Type="http://schemas.openxmlformats.org/officeDocument/2006/relationships/slide" Target="/ppt/slides/slide7.xml" Id="Re46b9e25af2b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340c6abbd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4f19116754477" /><Relationship Type="http://schemas.openxmlformats.org/officeDocument/2006/relationships/theme" Target="/ppt/slideMasters/theme/theme1.xml" Id="R59cb0426ac6a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4f1911675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58efc775e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6759bf80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f1e7c6505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a30c9858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6847f358842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1111f4bb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286f7c32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 HOLDING AS ble etablert [år] og holder til i Vadheim.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11 033 545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ODDHILD MARIE LØBØ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Hovland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6996 Vadheim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71 00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oddhild.lobo@enivest.net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913 260 457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