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e7be1ef5aa40b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377f5e5081422e"/>
  </p:sldMasterIdLst>
  <p:sldIdLst>
    <p:sldId xmlns:r="http://schemas.openxmlformats.org/officeDocument/2006/relationships" id="256" r:id="R851f8c7b1bb649eb"/>
    <p:sldId xmlns:r="http://schemas.openxmlformats.org/officeDocument/2006/relationships" id="257" r:id="Rec2f063821904473"/>
    <p:sldId xmlns:r="http://schemas.openxmlformats.org/officeDocument/2006/relationships" id="258" r:id="R961b03c7b5b64d46"/>
    <p:sldId xmlns:r="http://schemas.openxmlformats.org/officeDocument/2006/relationships" id="259" r:id="Rb10fa172c6c84a86"/>
    <p:sldId xmlns:r="http://schemas.openxmlformats.org/officeDocument/2006/relationships" id="260" r:id="Rccd320adcf5b4514"/>
    <p:sldId xmlns:r="http://schemas.openxmlformats.org/officeDocument/2006/relationships" id="261" r:id="Rf89b5650d8484502"/>
    <p:sldId xmlns:r="http://schemas.openxmlformats.org/officeDocument/2006/relationships" id="262" r:id="R91c479ae8f5240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77f5e5081422e" /><Relationship Type="http://schemas.openxmlformats.org/officeDocument/2006/relationships/slide" Target="/ppt/slides/slide1.xml" Id="R851f8c7b1bb649eb" /><Relationship Type="http://schemas.openxmlformats.org/officeDocument/2006/relationships/slide" Target="/ppt/slides/slide2.xml" Id="Rec2f063821904473" /><Relationship Type="http://schemas.openxmlformats.org/officeDocument/2006/relationships/slide" Target="/ppt/slides/slide3.xml" Id="R961b03c7b5b64d46" /><Relationship Type="http://schemas.openxmlformats.org/officeDocument/2006/relationships/slide" Target="/ppt/slides/slide4.xml" Id="Rb10fa172c6c84a86" /><Relationship Type="http://schemas.openxmlformats.org/officeDocument/2006/relationships/slide" Target="/ppt/slides/slide5.xml" Id="Rccd320adcf5b4514" /><Relationship Type="http://schemas.openxmlformats.org/officeDocument/2006/relationships/slide" Target="/ppt/slides/slide6.xml" Id="Rf89b5650d8484502" /><Relationship Type="http://schemas.openxmlformats.org/officeDocument/2006/relationships/slide" Target="/ppt/slides/slide7.xml" Id="R91c479ae8f5240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25dada6edf42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eb5a432784cfa" /><Relationship Type="http://schemas.openxmlformats.org/officeDocument/2006/relationships/theme" Target="/ppt/slideMasters/theme/theme1.xml" Id="R2f02f5dd1ef14a6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0eb5a432784c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8da0143ae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f2af2579e45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f3bda9cf149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967b99cac945c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3a8cfb99e4b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873c888cc46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1c0d13536a43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FRIGAARD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FRIGAARD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5 549 793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−2 584 703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−3 929 027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162 580 812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174 216 901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SOLAND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FRIGAARD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Sandesundsveien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1724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913 260 740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FRIGAARD AS</a:t>
            </a:r>
          </a:p>
        </p:txBody>
      </p:sp>
    </p:spTree>
  </p:cSld>
  <p:clrMapOvr>
    <a:masterClrMapping xmlns:a="http://schemas.openxmlformats.org/drawingml/2006/main"/>
  </p:clrMapOvr>
</p:sld>
</file>