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77318b9291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3fe9b2a0f4d7a"/>
  </p:sldMasterIdLst>
  <p:sldIdLst>
    <p:sldId xmlns:r="http://schemas.openxmlformats.org/officeDocument/2006/relationships" id="256" r:id="R27b45d2aff1f40c4"/>
    <p:sldId xmlns:r="http://schemas.openxmlformats.org/officeDocument/2006/relationships" id="257" r:id="R63ac9911f44b492c"/>
    <p:sldId xmlns:r="http://schemas.openxmlformats.org/officeDocument/2006/relationships" id="258" r:id="R846235ce4396478f"/>
    <p:sldId xmlns:r="http://schemas.openxmlformats.org/officeDocument/2006/relationships" id="259" r:id="Rf699e7074e9d42b0"/>
    <p:sldId xmlns:r="http://schemas.openxmlformats.org/officeDocument/2006/relationships" id="260" r:id="R890e1bb71e6a43d2"/>
    <p:sldId xmlns:r="http://schemas.openxmlformats.org/officeDocument/2006/relationships" id="261" r:id="R003240a6e6dd42a9"/>
    <p:sldId xmlns:r="http://schemas.openxmlformats.org/officeDocument/2006/relationships" id="262" r:id="Rd90df3faf068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3fe9b2a0f4d7a" /><Relationship Type="http://schemas.openxmlformats.org/officeDocument/2006/relationships/slide" Target="/ppt/slides/slide1.xml" Id="R27b45d2aff1f40c4" /><Relationship Type="http://schemas.openxmlformats.org/officeDocument/2006/relationships/slide" Target="/ppt/slides/slide2.xml" Id="R63ac9911f44b492c" /><Relationship Type="http://schemas.openxmlformats.org/officeDocument/2006/relationships/slide" Target="/ppt/slides/slide3.xml" Id="R846235ce4396478f" /><Relationship Type="http://schemas.openxmlformats.org/officeDocument/2006/relationships/slide" Target="/ppt/slides/slide4.xml" Id="Rf699e7074e9d42b0" /><Relationship Type="http://schemas.openxmlformats.org/officeDocument/2006/relationships/slide" Target="/ppt/slides/slide5.xml" Id="R890e1bb71e6a43d2" /><Relationship Type="http://schemas.openxmlformats.org/officeDocument/2006/relationships/slide" Target="/ppt/slides/slide6.xml" Id="R003240a6e6dd42a9" /><Relationship Type="http://schemas.openxmlformats.org/officeDocument/2006/relationships/slide" Target="/ppt/slides/slide7.xml" Id="Rd90df3faf068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754b30c5d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bba00715d4e0e" /><Relationship Type="http://schemas.openxmlformats.org/officeDocument/2006/relationships/theme" Target="/ppt/slideMasters/theme/theme1.xml" Id="R45594b95a4ce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bba00715d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5abba44db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4a1d0c14c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af5e13107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02255ff25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53eed853c4c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a377686714a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00a48d732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MILJØ AS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10 121 513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−5 569 372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−7 410 980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29 284 773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DAG VIDAR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SONDRE LIEN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Daleveien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jjf@agdermiljo.no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www.agdermiljo.no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913 260 775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MILJØ AS</a:t>
            </a:r>
          </a:p>
        </p:txBody>
      </p:sp>
    </p:spTree>
  </p:cSld>
  <p:clrMapOvr>
    <a:masterClrMapping xmlns:a="http://schemas.openxmlformats.org/drawingml/2006/main"/>
  </p:clrMapOvr>
</p:sld>
</file>