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af797cc7043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040a181d443ef"/>
  </p:sldMasterIdLst>
  <p:sldIdLst>
    <p:sldId xmlns:r="http://schemas.openxmlformats.org/officeDocument/2006/relationships" id="256" r:id="R495a2538f3bc4ad7"/>
    <p:sldId xmlns:r="http://schemas.openxmlformats.org/officeDocument/2006/relationships" id="257" r:id="Rcc620a1e19bc4646"/>
    <p:sldId xmlns:r="http://schemas.openxmlformats.org/officeDocument/2006/relationships" id="258" r:id="R426ecb18892c4483"/>
    <p:sldId xmlns:r="http://schemas.openxmlformats.org/officeDocument/2006/relationships" id="259" r:id="R10de8894321946d9"/>
    <p:sldId xmlns:r="http://schemas.openxmlformats.org/officeDocument/2006/relationships" id="260" r:id="R7efadd914f434ba1"/>
    <p:sldId xmlns:r="http://schemas.openxmlformats.org/officeDocument/2006/relationships" id="261" r:id="R496b0a9d555d4916"/>
    <p:sldId xmlns:r="http://schemas.openxmlformats.org/officeDocument/2006/relationships" id="262" r:id="R489ad31bbc5e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040a181d443ef" /><Relationship Type="http://schemas.openxmlformats.org/officeDocument/2006/relationships/slide" Target="/ppt/slides/slide1.xml" Id="R495a2538f3bc4ad7" /><Relationship Type="http://schemas.openxmlformats.org/officeDocument/2006/relationships/slide" Target="/ppt/slides/slide2.xml" Id="Rcc620a1e19bc4646" /><Relationship Type="http://schemas.openxmlformats.org/officeDocument/2006/relationships/slide" Target="/ppt/slides/slide3.xml" Id="R426ecb18892c4483" /><Relationship Type="http://schemas.openxmlformats.org/officeDocument/2006/relationships/slide" Target="/ppt/slides/slide4.xml" Id="R10de8894321946d9" /><Relationship Type="http://schemas.openxmlformats.org/officeDocument/2006/relationships/slide" Target="/ppt/slides/slide5.xml" Id="R7efadd914f434ba1" /><Relationship Type="http://schemas.openxmlformats.org/officeDocument/2006/relationships/slide" Target="/ppt/slides/slide6.xml" Id="R496b0a9d555d4916" /><Relationship Type="http://schemas.openxmlformats.org/officeDocument/2006/relationships/slide" Target="/ppt/slides/slide7.xml" Id="R489ad31bbc5e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9d75083794d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f8223a5449c4" /><Relationship Type="http://schemas.openxmlformats.org/officeDocument/2006/relationships/theme" Target="/ppt/slideMasters/theme/theme1.xml" Id="Rb4aae9c27bf6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7cf8223a54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ddd6b3bb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5ebd768504c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1bb74d433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fadcb365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3c504e72241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991e14abd49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faa6674241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KLINIKK 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KLINIKK STRAND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10 736 230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4 175 358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19 914 159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913 269 756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