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2a1c0082fc42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fb4a3a6ca04331"/>
  </p:sldMasterIdLst>
  <p:sldIdLst>
    <p:sldId xmlns:r="http://schemas.openxmlformats.org/officeDocument/2006/relationships" id="256" r:id="R6c16afd9752b451a"/>
    <p:sldId xmlns:r="http://schemas.openxmlformats.org/officeDocument/2006/relationships" id="257" r:id="Rdcb2cbbc1bf34d8c"/>
    <p:sldId xmlns:r="http://schemas.openxmlformats.org/officeDocument/2006/relationships" id="258" r:id="R69490d289a004440"/>
    <p:sldId xmlns:r="http://schemas.openxmlformats.org/officeDocument/2006/relationships" id="259" r:id="R09020a81438e4578"/>
    <p:sldId xmlns:r="http://schemas.openxmlformats.org/officeDocument/2006/relationships" id="260" r:id="Ra7661284c9d8427b"/>
    <p:sldId xmlns:r="http://schemas.openxmlformats.org/officeDocument/2006/relationships" id="261" r:id="Ra096c49158364010"/>
    <p:sldId xmlns:r="http://schemas.openxmlformats.org/officeDocument/2006/relationships" id="262" r:id="Rca88360181c84d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b4a3a6ca04331" /><Relationship Type="http://schemas.openxmlformats.org/officeDocument/2006/relationships/slide" Target="/ppt/slides/slide1.xml" Id="R6c16afd9752b451a" /><Relationship Type="http://schemas.openxmlformats.org/officeDocument/2006/relationships/slide" Target="/ppt/slides/slide2.xml" Id="Rdcb2cbbc1bf34d8c" /><Relationship Type="http://schemas.openxmlformats.org/officeDocument/2006/relationships/slide" Target="/ppt/slides/slide3.xml" Id="R69490d289a004440" /><Relationship Type="http://schemas.openxmlformats.org/officeDocument/2006/relationships/slide" Target="/ppt/slides/slide4.xml" Id="R09020a81438e4578" /><Relationship Type="http://schemas.openxmlformats.org/officeDocument/2006/relationships/slide" Target="/ppt/slides/slide5.xml" Id="Ra7661284c9d8427b" /><Relationship Type="http://schemas.openxmlformats.org/officeDocument/2006/relationships/slide" Target="/ppt/slides/slide6.xml" Id="Ra096c49158364010" /><Relationship Type="http://schemas.openxmlformats.org/officeDocument/2006/relationships/slide" Target="/ppt/slides/slide7.xml" Id="Rca88360181c84d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228f4e5e254a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58efa4f574ec2" /><Relationship Type="http://schemas.openxmlformats.org/officeDocument/2006/relationships/theme" Target="/ppt/slideMasters/theme/theme1.xml" Id="R33c05a407d184a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b58efa4f574e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7cb7d92a148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7cb92b1eb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bac7f28ef4d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a7d4cd8af47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f49343f4942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da10dc61142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52f07e7c944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ANNES KLÆR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ANNES KLÆR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ANNES KLÆR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ANNES KLÆR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ANNES KLÆR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ANNES KLÆR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4 708 457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491 006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2 689 883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ANNES KLÆR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ANFINN JR KLEPPE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MARGARET KLEPPE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ANNES KLÆR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Hegglandsvegen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anne.margaret.kleppe@haugnett.no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913 270 770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ANNES KLÆR AS</a:t>
            </a:r>
          </a:p>
        </p:txBody>
      </p:sp>
    </p:spTree>
  </p:cSld>
  <p:clrMapOvr>
    <a:masterClrMapping xmlns:a="http://schemas.openxmlformats.org/drawingml/2006/main"/>
  </p:clrMapOvr>
</p:sld>
</file>