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2538fe043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a747137084859"/>
  </p:sldMasterIdLst>
  <p:sldIdLst>
    <p:sldId xmlns:r="http://schemas.openxmlformats.org/officeDocument/2006/relationships" id="256" r:id="Ra6e6d7c40326439b"/>
    <p:sldId xmlns:r="http://schemas.openxmlformats.org/officeDocument/2006/relationships" id="257" r:id="R131ac358b5ba4d25"/>
    <p:sldId xmlns:r="http://schemas.openxmlformats.org/officeDocument/2006/relationships" id="258" r:id="R2590b75d340247c5"/>
    <p:sldId xmlns:r="http://schemas.openxmlformats.org/officeDocument/2006/relationships" id="259" r:id="Rcc85a5b36a0c4b4b"/>
    <p:sldId xmlns:r="http://schemas.openxmlformats.org/officeDocument/2006/relationships" id="260" r:id="R2fccaf13b17441c3"/>
    <p:sldId xmlns:r="http://schemas.openxmlformats.org/officeDocument/2006/relationships" id="261" r:id="R31e3f10e9c604050"/>
    <p:sldId xmlns:r="http://schemas.openxmlformats.org/officeDocument/2006/relationships" id="262" r:id="R288909376c22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747137084859" /><Relationship Type="http://schemas.openxmlformats.org/officeDocument/2006/relationships/slide" Target="/ppt/slides/slide1.xml" Id="Ra6e6d7c40326439b" /><Relationship Type="http://schemas.openxmlformats.org/officeDocument/2006/relationships/slide" Target="/ppt/slides/slide2.xml" Id="R131ac358b5ba4d25" /><Relationship Type="http://schemas.openxmlformats.org/officeDocument/2006/relationships/slide" Target="/ppt/slides/slide3.xml" Id="R2590b75d340247c5" /><Relationship Type="http://schemas.openxmlformats.org/officeDocument/2006/relationships/slide" Target="/ppt/slides/slide4.xml" Id="Rcc85a5b36a0c4b4b" /><Relationship Type="http://schemas.openxmlformats.org/officeDocument/2006/relationships/slide" Target="/ppt/slides/slide5.xml" Id="R2fccaf13b17441c3" /><Relationship Type="http://schemas.openxmlformats.org/officeDocument/2006/relationships/slide" Target="/ppt/slides/slide6.xml" Id="R31e3f10e9c604050" /><Relationship Type="http://schemas.openxmlformats.org/officeDocument/2006/relationships/slide" Target="/ppt/slides/slide7.xml" Id="R288909376c22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ae419a8c5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e5304d1f4d41" /><Relationship Type="http://schemas.openxmlformats.org/officeDocument/2006/relationships/theme" Target="/ppt/slideMasters/theme/theme1.xml" Id="Reed92a7d27b4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be5304d1f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46ceed75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10e38d736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c229f130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ed38b521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c5cc3d5f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24163c46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0357d5a2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RWM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ROLF WILHELM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Faales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913 271 858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RWM AS</a:t>
            </a:r>
          </a:p>
        </p:txBody>
      </p:sp>
    </p:spTree>
  </p:cSld>
  <p:clrMapOvr>
    <a:masterClrMapping xmlns:a="http://schemas.openxmlformats.org/drawingml/2006/main"/>
  </p:clrMapOvr>
</p:sld>
</file>