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d4b9eed4a642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74602f23cd4e2e"/>
  </p:sldMasterIdLst>
  <p:sldIdLst>
    <p:sldId xmlns:r="http://schemas.openxmlformats.org/officeDocument/2006/relationships" id="256" r:id="R765548eaac354c89"/>
    <p:sldId xmlns:r="http://schemas.openxmlformats.org/officeDocument/2006/relationships" id="257" r:id="Re062743049a34516"/>
    <p:sldId xmlns:r="http://schemas.openxmlformats.org/officeDocument/2006/relationships" id="258" r:id="R088e233ff7ff438d"/>
    <p:sldId xmlns:r="http://schemas.openxmlformats.org/officeDocument/2006/relationships" id="259" r:id="R2b0a8521f7454dce"/>
    <p:sldId xmlns:r="http://schemas.openxmlformats.org/officeDocument/2006/relationships" id="260" r:id="R154e74ae5ac84c92"/>
    <p:sldId xmlns:r="http://schemas.openxmlformats.org/officeDocument/2006/relationships" id="261" r:id="Rd70982a1915744c1"/>
    <p:sldId xmlns:r="http://schemas.openxmlformats.org/officeDocument/2006/relationships" id="262" r:id="Rbc2542022e6640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74602f23cd4e2e" /><Relationship Type="http://schemas.openxmlformats.org/officeDocument/2006/relationships/slide" Target="/ppt/slides/slide1.xml" Id="R765548eaac354c89" /><Relationship Type="http://schemas.openxmlformats.org/officeDocument/2006/relationships/slide" Target="/ppt/slides/slide2.xml" Id="Re062743049a34516" /><Relationship Type="http://schemas.openxmlformats.org/officeDocument/2006/relationships/slide" Target="/ppt/slides/slide3.xml" Id="R088e233ff7ff438d" /><Relationship Type="http://schemas.openxmlformats.org/officeDocument/2006/relationships/slide" Target="/ppt/slides/slide4.xml" Id="R2b0a8521f7454dce" /><Relationship Type="http://schemas.openxmlformats.org/officeDocument/2006/relationships/slide" Target="/ppt/slides/slide5.xml" Id="R154e74ae5ac84c92" /><Relationship Type="http://schemas.openxmlformats.org/officeDocument/2006/relationships/slide" Target="/ppt/slides/slide6.xml" Id="Rd70982a1915744c1" /><Relationship Type="http://schemas.openxmlformats.org/officeDocument/2006/relationships/slide" Target="/ppt/slides/slide7.xml" Id="Rbc2542022e6640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5d877be9349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a44fcf47544c5" /><Relationship Type="http://schemas.openxmlformats.org/officeDocument/2006/relationships/theme" Target="/ppt/slideMasters/theme/theme1.xml" Id="Rfc6722effeb245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6a44fcf47544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8f884489e4c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2d32bb3b44c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0d5e85bb549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ec9e2b35c4e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31bd317994d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69d0472874d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2866d5e0a4d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TAK OG PRIS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 OG PRIS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 OG PRIS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 OG PRIS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 OG PRIS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 OG PRIS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47 616 567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5 134 812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3 617 850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8 043 681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15 605 391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 OG PRIS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ÅGE INVEST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KJØKKELVIK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KOLDAL CHRISTIAN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LØNNINGEN FREDRIK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SANDAL JAN OVE SANDNES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SOLODUCHA DARIUSZ EDWARD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 OG PRIS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5178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913 272 927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 OG PRIS AS</a:t>
            </a:r>
          </a:p>
        </p:txBody>
      </p:sp>
    </p:spTree>
  </p:cSld>
  <p:clrMapOvr>
    <a:masterClrMapping xmlns:a="http://schemas.openxmlformats.org/drawingml/2006/main"/>
  </p:clrMapOvr>
</p:sld>
</file>