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cfbefaf3c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2c93bf6424a19"/>
  </p:sldMasterIdLst>
  <p:sldIdLst>
    <p:sldId xmlns:r="http://schemas.openxmlformats.org/officeDocument/2006/relationships" id="256" r:id="R4d00bc6cb6bb4c20"/>
    <p:sldId xmlns:r="http://schemas.openxmlformats.org/officeDocument/2006/relationships" id="257" r:id="Rd6dea6b8fc1548ca"/>
    <p:sldId xmlns:r="http://schemas.openxmlformats.org/officeDocument/2006/relationships" id="258" r:id="R7d087ca4ff274892"/>
    <p:sldId xmlns:r="http://schemas.openxmlformats.org/officeDocument/2006/relationships" id="259" r:id="R29270bf235364feb"/>
    <p:sldId xmlns:r="http://schemas.openxmlformats.org/officeDocument/2006/relationships" id="260" r:id="Red447e3893a148b0"/>
    <p:sldId xmlns:r="http://schemas.openxmlformats.org/officeDocument/2006/relationships" id="261" r:id="R54cf826f07c845f6"/>
    <p:sldId xmlns:r="http://schemas.openxmlformats.org/officeDocument/2006/relationships" id="262" r:id="R901e408e02d4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2c93bf6424a19" /><Relationship Type="http://schemas.openxmlformats.org/officeDocument/2006/relationships/slide" Target="/ppt/slides/slide1.xml" Id="R4d00bc6cb6bb4c20" /><Relationship Type="http://schemas.openxmlformats.org/officeDocument/2006/relationships/slide" Target="/ppt/slides/slide2.xml" Id="Rd6dea6b8fc1548ca" /><Relationship Type="http://schemas.openxmlformats.org/officeDocument/2006/relationships/slide" Target="/ppt/slides/slide3.xml" Id="R7d087ca4ff274892" /><Relationship Type="http://schemas.openxmlformats.org/officeDocument/2006/relationships/slide" Target="/ppt/slides/slide4.xml" Id="R29270bf235364feb" /><Relationship Type="http://schemas.openxmlformats.org/officeDocument/2006/relationships/slide" Target="/ppt/slides/slide5.xml" Id="Red447e3893a148b0" /><Relationship Type="http://schemas.openxmlformats.org/officeDocument/2006/relationships/slide" Target="/ppt/slides/slide6.xml" Id="R54cf826f07c845f6" /><Relationship Type="http://schemas.openxmlformats.org/officeDocument/2006/relationships/slide" Target="/ppt/slides/slide7.xml" Id="R901e408e02d4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1829a4ca7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ce243e66446d3" /><Relationship Type="http://schemas.openxmlformats.org/officeDocument/2006/relationships/theme" Target="/ppt/slideMasters/theme/theme1.xml" Id="Rd9b0a55fffae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ce243e664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b8b18d9e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b2ec7070d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8b1d1b45c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0e3651a3b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2cf289610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e7059a0a9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a960a340c4d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KJØKKELVIK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2 460 211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NORDHUS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v/Bjarte Nordhus, Skålevikstølen 7L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913 275 578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KJØKKELVIK INVEST AS</a:t>
            </a:r>
          </a:p>
        </p:txBody>
      </p:sp>
    </p:spTree>
  </p:cSld>
  <p:clrMapOvr>
    <a:masterClrMapping xmlns:a="http://schemas.openxmlformats.org/drawingml/2006/main"/>
  </p:clrMapOvr>
</p:sld>
</file>