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c0b1c4a97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f3f0b40684958"/>
  </p:sldMasterIdLst>
  <p:sldIdLst>
    <p:sldId xmlns:r="http://schemas.openxmlformats.org/officeDocument/2006/relationships" id="256" r:id="R7851c9e25f3843a0"/>
    <p:sldId xmlns:r="http://schemas.openxmlformats.org/officeDocument/2006/relationships" id="257" r:id="R6cfd3eec3dfd4d13"/>
    <p:sldId xmlns:r="http://schemas.openxmlformats.org/officeDocument/2006/relationships" id="258" r:id="R944c48194d764ffd"/>
    <p:sldId xmlns:r="http://schemas.openxmlformats.org/officeDocument/2006/relationships" id="259" r:id="R416a1057c84d468d"/>
    <p:sldId xmlns:r="http://schemas.openxmlformats.org/officeDocument/2006/relationships" id="260" r:id="Ra145a380d815459e"/>
    <p:sldId xmlns:r="http://schemas.openxmlformats.org/officeDocument/2006/relationships" id="261" r:id="R8687bdcb0a124811"/>
    <p:sldId xmlns:r="http://schemas.openxmlformats.org/officeDocument/2006/relationships" id="262" r:id="Rb4ec555e6640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f3f0b40684958" /><Relationship Type="http://schemas.openxmlformats.org/officeDocument/2006/relationships/slide" Target="/ppt/slides/slide1.xml" Id="R7851c9e25f3843a0" /><Relationship Type="http://schemas.openxmlformats.org/officeDocument/2006/relationships/slide" Target="/ppt/slides/slide2.xml" Id="R6cfd3eec3dfd4d13" /><Relationship Type="http://schemas.openxmlformats.org/officeDocument/2006/relationships/slide" Target="/ppt/slides/slide3.xml" Id="R944c48194d764ffd" /><Relationship Type="http://schemas.openxmlformats.org/officeDocument/2006/relationships/slide" Target="/ppt/slides/slide4.xml" Id="R416a1057c84d468d" /><Relationship Type="http://schemas.openxmlformats.org/officeDocument/2006/relationships/slide" Target="/ppt/slides/slide5.xml" Id="Ra145a380d815459e" /><Relationship Type="http://schemas.openxmlformats.org/officeDocument/2006/relationships/slide" Target="/ppt/slides/slide6.xml" Id="R8687bdcb0a124811" /><Relationship Type="http://schemas.openxmlformats.org/officeDocument/2006/relationships/slide" Target="/ppt/slides/slide7.xml" Id="Rb4ec555e6640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644abf786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6e29336fd42f4" /><Relationship Type="http://schemas.openxmlformats.org/officeDocument/2006/relationships/theme" Target="/ppt/slideMasters/theme/theme1.xml" Id="R9c3caee46fe442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6e29336fd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67a6493ed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01cd09d44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4fb1caf9b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3bd358870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114d2d4f9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a125dcd08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cf5e40b41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FRAMTIDSGRUPPA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FRAMTIDSGRUPPA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FRAMTIDSGRUPPA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FRAMTIDSGRUPPA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FRAMTIDSGRUPPA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FRAMTIDSGRUPPA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3 746 009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FRAMTIDSGRUPPA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AMFJELL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FRAMTIDSGRUPPA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Fageråsveien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FRAMTIDSGRUPPA AS</a:t>
            </a:r>
          </a:p>
        </p:txBody>
      </p:sp>
    </p:spTree>
  </p:cSld>
  <p:clrMapOvr>
    <a:masterClrMapping xmlns:a="http://schemas.openxmlformats.org/drawingml/2006/main"/>
  </p:clrMapOvr>
</p:sld>
</file>