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fe15af92f45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a423d5da943df"/>
  </p:sldMasterIdLst>
  <p:sldIdLst>
    <p:sldId xmlns:r="http://schemas.openxmlformats.org/officeDocument/2006/relationships" id="256" r:id="Re8974c4cec98402e"/>
    <p:sldId xmlns:r="http://schemas.openxmlformats.org/officeDocument/2006/relationships" id="257" r:id="Rfa1bea4d7f4a4c5f"/>
    <p:sldId xmlns:r="http://schemas.openxmlformats.org/officeDocument/2006/relationships" id="258" r:id="R3cea1bf7195d4367"/>
    <p:sldId xmlns:r="http://schemas.openxmlformats.org/officeDocument/2006/relationships" id="259" r:id="Ra3984ec05da44672"/>
    <p:sldId xmlns:r="http://schemas.openxmlformats.org/officeDocument/2006/relationships" id="260" r:id="Rfa90693462a246ff"/>
    <p:sldId xmlns:r="http://schemas.openxmlformats.org/officeDocument/2006/relationships" id="261" r:id="Rf9a8d263cdde4057"/>
    <p:sldId xmlns:r="http://schemas.openxmlformats.org/officeDocument/2006/relationships" id="262" r:id="R6bee244844c3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a423d5da943df" /><Relationship Type="http://schemas.openxmlformats.org/officeDocument/2006/relationships/slide" Target="/ppt/slides/slide1.xml" Id="Re8974c4cec98402e" /><Relationship Type="http://schemas.openxmlformats.org/officeDocument/2006/relationships/slide" Target="/ppt/slides/slide2.xml" Id="Rfa1bea4d7f4a4c5f" /><Relationship Type="http://schemas.openxmlformats.org/officeDocument/2006/relationships/slide" Target="/ppt/slides/slide3.xml" Id="R3cea1bf7195d4367" /><Relationship Type="http://schemas.openxmlformats.org/officeDocument/2006/relationships/slide" Target="/ppt/slides/slide4.xml" Id="Ra3984ec05da44672" /><Relationship Type="http://schemas.openxmlformats.org/officeDocument/2006/relationships/slide" Target="/ppt/slides/slide5.xml" Id="Rfa90693462a246ff" /><Relationship Type="http://schemas.openxmlformats.org/officeDocument/2006/relationships/slide" Target="/ppt/slides/slide6.xml" Id="Rf9a8d263cdde4057" /><Relationship Type="http://schemas.openxmlformats.org/officeDocument/2006/relationships/slide" Target="/ppt/slides/slide7.xml" Id="R6bee244844c3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65988fa11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7d974505d4ccc" /><Relationship Type="http://schemas.openxmlformats.org/officeDocument/2006/relationships/theme" Target="/ppt/slideMasters/theme/theme1.xml" Id="R9be03727e539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67d974505d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b47e5eaf1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62f143cfa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079ac2381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8e7f037c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954ce67f2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c16a9f22944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960fa1c72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KES-TEKNIKK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KES-TEKNIKK AS ble etablert [år] og holder til i Bæverfjord.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1 886 910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Åsskardvegen 1313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6644 Bæverfjord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KES-TEKNIKK AS</a:t>
            </a:r>
          </a:p>
        </p:txBody>
      </p:sp>
    </p:spTree>
  </p:cSld>
  <p:clrMapOvr>
    <a:masterClrMapping xmlns:a="http://schemas.openxmlformats.org/drawingml/2006/main"/>
  </p:clrMapOvr>
</p:sld>
</file>