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213a056a4e41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f1e20fe8df4b36"/>
  </p:sldMasterIdLst>
  <p:sldIdLst>
    <p:sldId xmlns:r="http://schemas.openxmlformats.org/officeDocument/2006/relationships" id="256" r:id="R75a866a294c841b1"/>
    <p:sldId xmlns:r="http://schemas.openxmlformats.org/officeDocument/2006/relationships" id="257" r:id="R90c37d730bff4d62"/>
    <p:sldId xmlns:r="http://schemas.openxmlformats.org/officeDocument/2006/relationships" id="258" r:id="R96d0e39baada4bf3"/>
    <p:sldId xmlns:r="http://schemas.openxmlformats.org/officeDocument/2006/relationships" id="259" r:id="Rd22ff72a4c664cee"/>
    <p:sldId xmlns:r="http://schemas.openxmlformats.org/officeDocument/2006/relationships" id="260" r:id="R1376f46714b94914"/>
    <p:sldId xmlns:r="http://schemas.openxmlformats.org/officeDocument/2006/relationships" id="261" r:id="R82561f7efa7f4b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f1e20fe8df4b36" /><Relationship Type="http://schemas.openxmlformats.org/officeDocument/2006/relationships/slide" Target="/ppt/slides/slide1.xml" Id="R75a866a294c841b1" /><Relationship Type="http://schemas.openxmlformats.org/officeDocument/2006/relationships/slide" Target="/ppt/slides/slide2.xml" Id="R90c37d730bff4d62" /><Relationship Type="http://schemas.openxmlformats.org/officeDocument/2006/relationships/slide" Target="/ppt/slides/slide3.xml" Id="R96d0e39baada4bf3" /><Relationship Type="http://schemas.openxmlformats.org/officeDocument/2006/relationships/slide" Target="/ppt/slides/slide4.xml" Id="Rd22ff72a4c664cee" /><Relationship Type="http://schemas.openxmlformats.org/officeDocument/2006/relationships/slide" Target="/ppt/slides/slide5.xml" Id="R1376f46714b94914" /><Relationship Type="http://schemas.openxmlformats.org/officeDocument/2006/relationships/slide" Target="/ppt/slides/slide6.xml" Id="R82561f7efa7f4b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4165910e6240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50faaa91d4c1d" /><Relationship Type="http://schemas.openxmlformats.org/officeDocument/2006/relationships/theme" Target="/ppt/slideMasters/theme/theme1.xml" Id="R5a58e648f76c47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050faaa91d4c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963694b1447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1d1d5f66d45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3036173e94a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45be7d54d41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e14b7ec9e46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93e678e284f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DAL1 AS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975 852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975 852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913 279 840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