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ac08420c2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1a8000d6d482d"/>
  </p:sldMasterIdLst>
  <p:sldIdLst>
    <p:sldId xmlns:r="http://schemas.openxmlformats.org/officeDocument/2006/relationships" id="256" r:id="R1b818502c1ba40ad"/>
    <p:sldId xmlns:r="http://schemas.openxmlformats.org/officeDocument/2006/relationships" id="257" r:id="R3c725c1da6034a5e"/>
    <p:sldId xmlns:r="http://schemas.openxmlformats.org/officeDocument/2006/relationships" id="258" r:id="Rf09b685597704701"/>
    <p:sldId xmlns:r="http://schemas.openxmlformats.org/officeDocument/2006/relationships" id="259" r:id="Rcee035324c464bc7"/>
    <p:sldId xmlns:r="http://schemas.openxmlformats.org/officeDocument/2006/relationships" id="260" r:id="R3a04bb4d59604c68"/>
    <p:sldId xmlns:r="http://schemas.openxmlformats.org/officeDocument/2006/relationships" id="261" r:id="Rd1d327a8900e4350"/>
    <p:sldId xmlns:r="http://schemas.openxmlformats.org/officeDocument/2006/relationships" id="262" r:id="R2c97d610bf17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1a8000d6d482d" /><Relationship Type="http://schemas.openxmlformats.org/officeDocument/2006/relationships/slide" Target="/ppt/slides/slide1.xml" Id="R1b818502c1ba40ad" /><Relationship Type="http://schemas.openxmlformats.org/officeDocument/2006/relationships/slide" Target="/ppt/slides/slide2.xml" Id="R3c725c1da6034a5e" /><Relationship Type="http://schemas.openxmlformats.org/officeDocument/2006/relationships/slide" Target="/ppt/slides/slide3.xml" Id="Rf09b685597704701" /><Relationship Type="http://schemas.openxmlformats.org/officeDocument/2006/relationships/slide" Target="/ppt/slides/slide4.xml" Id="Rcee035324c464bc7" /><Relationship Type="http://schemas.openxmlformats.org/officeDocument/2006/relationships/slide" Target="/ppt/slides/slide5.xml" Id="R3a04bb4d59604c68" /><Relationship Type="http://schemas.openxmlformats.org/officeDocument/2006/relationships/slide" Target="/ppt/slides/slide6.xml" Id="Rd1d327a8900e4350" /><Relationship Type="http://schemas.openxmlformats.org/officeDocument/2006/relationships/slide" Target="/ppt/slides/slide7.xml" Id="R2c97d610bf17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9951dc42a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c9c72cac746ed" /><Relationship Type="http://schemas.openxmlformats.org/officeDocument/2006/relationships/theme" Target="/ppt/slideMasters/theme/theme1.xml" Id="R888e63241b2f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c9c72cac7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0d2b10d6f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8d7c9aa8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30c14a515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4cb41190e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df05a4b40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7e7c7e923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27b01ff5d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TROMSBYGG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TROMSBYGG ENTREPRENØR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24 834 349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23 287 826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ARNE EDVARD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EVEN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HAUGLID VIDAR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MYRLUND PER ARNULF 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TROMSBYGG ENTREPRENØR AS</a:t>
            </a:r>
          </a:p>
        </p:txBody>
      </p:sp>
    </p:spTree>
  </p:cSld>
  <p:clrMapOvr>
    <a:masterClrMapping xmlns:a="http://schemas.openxmlformats.org/drawingml/2006/main"/>
  </p:clrMapOvr>
</p:sld>
</file>