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268260442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79afd346548d3"/>
  </p:sldMasterIdLst>
  <p:sldIdLst>
    <p:sldId xmlns:r="http://schemas.openxmlformats.org/officeDocument/2006/relationships" id="256" r:id="Rc6d9823d7e054683"/>
    <p:sldId xmlns:r="http://schemas.openxmlformats.org/officeDocument/2006/relationships" id="257" r:id="Rca412025ce0e419b"/>
    <p:sldId xmlns:r="http://schemas.openxmlformats.org/officeDocument/2006/relationships" id="258" r:id="Ra51a19d521cb45d2"/>
    <p:sldId xmlns:r="http://schemas.openxmlformats.org/officeDocument/2006/relationships" id="259" r:id="Raa36bdb3a4e948db"/>
    <p:sldId xmlns:r="http://schemas.openxmlformats.org/officeDocument/2006/relationships" id="260" r:id="Reb305d0409e14117"/>
    <p:sldId xmlns:r="http://schemas.openxmlformats.org/officeDocument/2006/relationships" id="261" r:id="R3c8763c246a443fc"/>
    <p:sldId xmlns:r="http://schemas.openxmlformats.org/officeDocument/2006/relationships" id="262" r:id="Rf2f872141235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79afd346548d3" /><Relationship Type="http://schemas.openxmlformats.org/officeDocument/2006/relationships/slide" Target="/ppt/slides/slide1.xml" Id="Rc6d9823d7e054683" /><Relationship Type="http://schemas.openxmlformats.org/officeDocument/2006/relationships/slide" Target="/ppt/slides/slide2.xml" Id="Rca412025ce0e419b" /><Relationship Type="http://schemas.openxmlformats.org/officeDocument/2006/relationships/slide" Target="/ppt/slides/slide3.xml" Id="Ra51a19d521cb45d2" /><Relationship Type="http://schemas.openxmlformats.org/officeDocument/2006/relationships/slide" Target="/ppt/slides/slide4.xml" Id="Raa36bdb3a4e948db" /><Relationship Type="http://schemas.openxmlformats.org/officeDocument/2006/relationships/slide" Target="/ppt/slides/slide5.xml" Id="Reb305d0409e14117" /><Relationship Type="http://schemas.openxmlformats.org/officeDocument/2006/relationships/slide" Target="/ppt/slides/slide6.xml" Id="R3c8763c246a443fc" /><Relationship Type="http://schemas.openxmlformats.org/officeDocument/2006/relationships/slide" Target="/ppt/slides/slide7.xml" Id="Rf2f872141235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942e5c45e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4ab362be34255" /><Relationship Type="http://schemas.openxmlformats.org/officeDocument/2006/relationships/theme" Target="/ppt/slideMasters/theme/theme1.xml" Id="R12fa7733aa74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4ab362be3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f843612234b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dab541ad3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83f3754a3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8fd2ab54d44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dac6e103949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c1e4f46e7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4fc105df7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D&amp;K MONTERING OG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D&amp;K MONTERING OG BYGG AS ble etablert [år] og holder til i Saltrød.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4 921 339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DARIUSZ ROMAN BRZOZOWSKI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Mørfjærveien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4815 Saltrød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d.k.montasje.bygg@gmail.com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913 286 154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D&amp;K MONTERING OG BYGG AS</a:t>
            </a:r>
          </a:p>
        </p:txBody>
      </p:sp>
    </p:spTree>
  </p:cSld>
  <p:clrMapOvr>
    <a:masterClrMapping xmlns:a="http://schemas.openxmlformats.org/drawingml/2006/main"/>
  </p:clrMapOvr>
</p:sld>
</file>