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6b7bd7706446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d840f49d454368"/>
  </p:sldMasterIdLst>
  <p:sldIdLst>
    <p:sldId xmlns:r="http://schemas.openxmlformats.org/officeDocument/2006/relationships" id="256" r:id="R87a0cb58ab764a56"/>
    <p:sldId xmlns:r="http://schemas.openxmlformats.org/officeDocument/2006/relationships" id="257" r:id="R8f0980d644054ff6"/>
    <p:sldId xmlns:r="http://schemas.openxmlformats.org/officeDocument/2006/relationships" id="258" r:id="R468f208642ee466d"/>
    <p:sldId xmlns:r="http://schemas.openxmlformats.org/officeDocument/2006/relationships" id="259" r:id="R5346ca48540a4eb6"/>
    <p:sldId xmlns:r="http://schemas.openxmlformats.org/officeDocument/2006/relationships" id="260" r:id="Rf2bda2c40716419c"/>
    <p:sldId xmlns:r="http://schemas.openxmlformats.org/officeDocument/2006/relationships" id="261" r:id="Re6358fc9c6594e53"/>
    <p:sldId xmlns:r="http://schemas.openxmlformats.org/officeDocument/2006/relationships" id="262" r:id="R307f9b62095f49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840f49d454368" /><Relationship Type="http://schemas.openxmlformats.org/officeDocument/2006/relationships/slide" Target="/ppt/slides/slide1.xml" Id="R87a0cb58ab764a56" /><Relationship Type="http://schemas.openxmlformats.org/officeDocument/2006/relationships/slide" Target="/ppt/slides/slide2.xml" Id="R8f0980d644054ff6" /><Relationship Type="http://schemas.openxmlformats.org/officeDocument/2006/relationships/slide" Target="/ppt/slides/slide3.xml" Id="R468f208642ee466d" /><Relationship Type="http://schemas.openxmlformats.org/officeDocument/2006/relationships/slide" Target="/ppt/slides/slide4.xml" Id="R5346ca48540a4eb6" /><Relationship Type="http://schemas.openxmlformats.org/officeDocument/2006/relationships/slide" Target="/ppt/slides/slide5.xml" Id="Rf2bda2c40716419c" /><Relationship Type="http://schemas.openxmlformats.org/officeDocument/2006/relationships/slide" Target="/ppt/slides/slide6.xml" Id="Re6358fc9c6594e53" /><Relationship Type="http://schemas.openxmlformats.org/officeDocument/2006/relationships/slide" Target="/ppt/slides/slide7.xml" Id="R307f9b62095f49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35296b8d3847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aadb9775c4a2e" /><Relationship Type="http://schemas.openxmlformats.org/officeDocument/2006/relationships/theme" Target="/ppt/slideMasters/theme/theme1.xml" Id="R55edef3bbd214b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1aadb9775c4a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b785233ab4f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b14581c5748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4c051d6e043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58cd7bc0046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f20b415ff49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fa1ceff5e48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74985cbe24a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MEDIO POWER &amp; AUTOMATION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MEDIO POWER &amp; AUTOMATION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MEDIO POWER &amp; AUTOMATION AS ble etablert [år] og holder til i Strandvik.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MEDIO POWER &amp; AUTOMATION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MEDIO POWER &amp; AUTOMATION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MEDIO POWER &amp; AUTOMATION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1 161 310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429 137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280 747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2 003 975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2 557 667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MEDIO POWER &amp; AUTOMATION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FAYE LINN NORDBØ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LEIGLAND MIKAL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MEDIO POWER &amp; AUTOMATION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Strandvikvegen 559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5643 Strandvik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linn@medio-as.no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913 287 681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MEDIO POWER &amp; AUTOMATION AS</a:t>
            </a:r>
          </a:p>
        </p:txBody>
      </p:sp>
    </p:spTree>
  </p:cSld>
  <p:clrMapOvr>
    <a:masterClrMapping xmlns:a="http://schemas.openxmlformats.org/drawingml/2006/main"/>
  </p:clrMapOvr>
</p:sld>
</file>