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be4f2ee7f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7f57d03d94ca9"/>
  </p:sldMasterIdLst>
  <p:sldIdLst>
    <p:sldId xmlns:r="http://schemas.openxmlformats.org/officeDocument/2006/relationships" id="256" r:id="Rb908d61c50f849c6"/>
    <p:sldId xmlns:r="http://schemas.openxmlformats.org/officeDocument/2006/relationships" id="257" r:id="R5d434ba21cfd4114"/>
    <p:sldId xmlns:r="http://schemas.openxmlformats.org/officeDocument/2006/relationships" id="258" r:id="R420dd773971244be"/>
    <p:sldId xmlns:r="http://schemas.openxmlformats.org/officeDocument/2006/relationships" id="259" r:id="Rb6edde3e30d84a05"/>
    <p:sldId xmlns:r="http://schemas.openxmlformats.org/officeDocument/2006/relationships" id="260" r:id="Re23027c084b54f54"/>
    <p:sldId xmlns:r="http://schemas.openxmlformats.org/officeDocument/2006/relationships" id="261" r:id="R852718ebc36b4069"/>
    <p:sldId xmlns:r="http://schemas.openxmlformats.org/officeDocument/2006/relationships" id="262" r:id="R71bc40b11b5e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7f57d03d94ca9" /><Relationship Type="http://schemas.openxmlformats.org/officeDocument/2006/relationships/slide" Target="/ppt/slides/slide1.xml" Id="Rb908d61c50f849c6" /><Relationship Type="http://schemas.openxmlformats.org/officeDocument/2006/relationships/slide" Target="/ppt/slides/slide2.xml" Id="R5d434ba21cfd4114" /><Relationship Type="http://schemas.openxmlformats.org/officeDocument/2006/relationships/slide" Target="/ppt/slides/slide3.xml" Id="R420dd773971244be" /><Relationship Type="http://schemas.openxmlformats.org/officeDocument/2006/relationships/slide" Target="/ppt/slides/slide4.xml" Id="Rb6edde3e30d84a05" /><Relationship Type="http://schemas.openxmlformats.org/officeDocument/2006/relationships/slide" Target="/ppt/slides/slide5.xml" Id="Re23027c084b54f54" /><Relationship Type="http://schemas.openxmlformats.org/officeDocument/2006/relationships/slide" Target="/ppt/slides/slide6.xml" Id="R852718ebc36b4069" /><Relationship Type="http://schemas.openxmlformats.org/officeDocument/2006/relationships/slide" Target="/ppt/slides/slide7.xml" Id="R71bc40b11b5e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acae4ab9c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400e10e09469f" /><Relationship Type="http://schemas.openxmlformats.org/officeDocument/2006/relationships/theme" Target="/ppt/slideMasters/theme/theme1.xml" Id="R110bc0e41dcf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400e10e09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322c241d7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f1c74c193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afadd57a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fb5ee30e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9ab608bca4d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a19b232b6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ac61762e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ASBERG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824 313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5 222 426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BERG BRÅTALIEN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Øygardsvegen 210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913 287 878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ASBERG AS</a:t>
            </a:r>
          </a:p>
        </p:txBody>
      </p:sp>
    </p:spTree>
  </p:cSld>
  <p:clrMapOvr>
    <a:masterClrMapping xmlns:a="http://schemas.openxmlformats.org/drawingml/2006/main"/>
  </p:clrMapOvr>
</p:sld>
</file>