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7b701b328c43d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991c4d78907474c"/>
  </p:sldMasterIdLst>
  <p:sldIdLst>
    <p:sldId xmlns:r="http://schemas.openxmlformats.org/officeDocument/2006/relationships" id="256" r:id="R3bba074028e1463d"/>
    <p:sldId xmlns:r="http://schemas.openxmlformats.org/officeDocument/2006/relationships" id="257" r:id="R6545b15c38544d33"/>
    <p:sldId xmlns:r="http://schemas.openxmlformats.org/officeDocument/2006/relationships" id="258" r:id="Rebcdc718cd0b48c4"/>
    <p:sldId xmlns:r="http://schemas.openxmlformats.org/officeDocument/2006/relationships" id="259" r:id="R42006b26913c4717"/>
    <p:sldId xmlns:r="http://schemas.openxmlformats.org/officeDocument/2006/relationships" id="260" r:id="R5598ae2376df4530"/>
    <p:sldId xmlns:r="http://schemas.openxmlformats.org/officeDocument/2006/relationships" id="261" r:id="Rd3e58afee49048f3"/>
    <p:sldId xmlns:r="http://schemas.openxmlformats.org/officeDocument/2006/relationships" id="262" r:id="Re4292d7b9f7e43d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91c4d78907474c" /><Relationship Type="http://schemas.openxmlformats.org/officeDocument/2006/relationships/slide" Target="/ppt/slides/slide1.xml" Id="R3bba074028e1463d" /><Relationship Type="http://schemas.openxmlformats.org/officeDocument/2006/relationships/slide" Target="/ppt/slides/slide2.xml" Id="R6545b15c38544d33" /><Relationship Type="http://schemas.openxmlformats.org/officeDocument/2006/relationships/slide" Target="/ppt/slides/slide3.xml" Id="Rebcdc718cd0b48c4" /><Relationship Type="http://schemas.openxmlformats.org/officeDocument/2006/relationships/slide" Target="/ppt/slides/slide4.xml" Id="R42006b26913c4717" /><Relationship Type="http://schemas.openxmlformats.org/officeDocument/2006/relationships/slide" Target="/ppt/slides/slide5.xml" Id="R5598ae2376df4530" /><Relationship Type="http://schemas.openxmlformats.org/officeDocument/2006/relationships/slide" Target="/ppt/slides/slide6.xml" Id="Rd3e58afee49048f3" /><Relationship Type="http://schemas.openxmlformats.org/officeDocument/2006/relationships/slide" Target="/ppt/slides/slide7.xml" Id="Re4292d7b9f7e43d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01c00065fd431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5d30a214d24fd0" /><Relationship Type="http://schemas.openxmlformats.org/officeDocument/2006/relationships/theme" Target="/ppt/slideMasters/theme/theme1.xml" Id="R62b331d22f9c46b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15d30a214d24f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8fa8dfb3344f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828063d00249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beff50784746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4958d14108408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e1138a1a66499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74571bc6974f0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3cf426f9164a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STAAL CONSULTING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STAAL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STAAL CONSULTING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STAAL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STAAL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STAAL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294 835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281 870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219 592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1 207 043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2 000 169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STAAL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PIETER THEODOOR VAN DER STAAL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STAAL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Eplehagen 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1424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913 289 641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STAAL CONSULTING AS</a:t>
            </a:r>
          </a:p>
        </p:txBody>
      </p:sp>
    </p:spTree>
  </p:cSld>
  <p:clrMapOvr>
    <a:masterClrMapping xmlns:a="http://schemas.openxmlformats.org/drawingml/2006/main"/>
  </p:clrMapOvr>
</p:sld>
</file>