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1178e75bdc40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3429381dd8427f"/>
  </p:sldMasterIdLst>
  <p:sldIdLst>
    <p:sldId xmlns:r="http://schemas.openxmlformats.org/officeDocument/2006/relationships" id="256" r:id="R20730d5212b54119"/>
    <p:sldId xmlns:r="http://schemas.openxmlformats.org/officeDocument/2006/relationships" id="257" r:id="R5e111120e0d0475b"/>
    <p:sldId xmlns:r="http://schemas.openxmlformats.org/officeDocument/2006/relationships" id="258" r:id="Rc8f24d8aaff047c2"/>
    <p:sldId xmlns:r="http://schemas.openxmlformats.org/officeDocument/2006/relationships" id="259" r:id="Rdc117cf9def24a10"/>
    <p:sldId xmlns:r="http://schemas.openxmlformats.org/officeDocument/2006/relationships" id="260" r:id="R4245eb7799e34dd4"/>
    <p:sldId xmlns:r="http://schemas.openxmlformats.org/officeDocument/2006/relationships" id="261" r:id="Raf41f8de193e4558"/>
    <p:sldId xmlns:r="http://schemas.openxmlformats.org/officeDocument/2006/relationships" id="262" r:id="R53cac7e2636d42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429381dd8427f" /><Relationship Type="http://schemas.openxmlformats.org/officeDocument/2006/relationships/slide" Target="/ppt/slides/slide1.xml" Id="R20730d5212b54119" /><Relationship Type="http://schemas.openxmlformats.org/officeDocument/2006/relationships/slide" Target="/ppt/slides/slide2.xml" Id="R5e111120e0d0475b" /><Relationship Type="http://schemas.openxmlformats.org/officeDocument/2006/relationships/slide" Target="/ppt/slides/slide3.xml" Id="Rc8f24d8aaff047c2" /><Relationship Type="http://schemas.openxmlformats.org/officeDocument/2006/relationships/slide" Target="/ppt/slides/slide4.xml" Id="Rdc117cf9def24a10" /><Relationship Type="http://schemas.openxmlformats.org/officeDocument/2006/relationships/slide" Target="/ppt/slides/slide5.xml" Id="R4245eb7799e34dd4" /><Relationship Type="http://schemas.openxmlformats.org/officeDocument/2006/relationships/slide" Target="/ppt/slides/slide6.xml" Id="Raf41f8de193e4558" /><Relationship Type="http://schemas.openxmlformats.org/officeDocument/2006/relationships/slide" Target="/ppt/slides/slide7.xml" Id="R53cac7e2636d42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a1104bdd24c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69e91a054427f" /><Relationship Type="http://schemas.openxmlformats.org/officeDocument/2006/relationships/theme" Target="/ppt/slideMasters/theme/theme1.xml" Id="Rba26b531ebc443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e69e91a05442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c6f29778a4f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dd7af5a8b4e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089385ef4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877310d5945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bc39f88d04b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b5703e0e34b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24eeae98548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KVARME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KVARME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KVARME ENTREPRENØR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KVARME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KVARME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KVARME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5 504 077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670 608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3 589 075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5 541 762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KVARME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KVARME BJØRNAR RIO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KVARME MORTEN RIO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KVARME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Rjodavegen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5708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913 290 305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KVARME ENTREPRENØR AS</a:t>
            </a:r>
          </a:p>
        </p:txBody>
      </p:sp>
    </p:spTree>
  </p:cSld>
  <p:clrMapOvr>
    <a:masterClrMapping xmlns:a="http://schemas.openxmlformats.org/drawingml/2006/main"/>
  </p:clrMapOvr>
</p:sld>
</file>