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c047c4e89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46a8568914d1d"/>
  </p:sldMasterIdLst>
  <p:sldIdLst>
    <p:sldId xmlns:r="http://schemas.openxmlformats.org/officeDocument/2006/relationships" id="256" r:id="Re314ed0ff355496d"/>
    <p:sldId xmlns:r="http://schemas.openxmlformats.org/officeDocument/2006/relationships" id="257" r:id="R28460fbebbca4f13"/>
    <p:sldId xmlns:r="http://schemas.openxmlformats.org/officeDocument/2006/relationships" id="258" r:id="R8f667dd997154ba1"/>
    <p:sldId xmlns:r="http://schemas.openxmlformats.org/officeDocument/2006/relationships" id="259" r:id="Rec8247c32cbf4a2a"/>
    <p:sldId xmlns:r="http://schemas.openxmlformats.org/officeDocument/2006/relationships" id="260" r:id="Rd5382a1469214c4b"/>
    <p:sldId xmlns:r="http://schemas.openxmlformats.org/officeDocument/2006/relationships" id="261" r:id="Rfa7dba375ab24938"/>
    <p:sldId xmlns:r="http://schemas.openxmlformats.org/officeDocument/2006/relationships" id="262" r:id="Re298f4a68801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46a8568914d1d" /><Relationship Type="http://schemas.openxmlformats.org/officeDocument/2006/relationships/slide" Target="/ppt/slides/slide1.xml" Id="Re314ed0ff355496d" /><Relationship Type="http://schemas.openxmlformats.org/officeDocument/2006/relationships/slide" Target="/ppt/slides/slide2.xml" Id="R28460fbebbca4f13" /><Relationship Type="http://schemas.openxmlformats.org/officeDocument/2006/relationships/slide" Target="/ppt/slides/slide3.xml" Id="R8f667dd997154ba1" /><Relationship Type="http://schemas.openxmlformats.org/officeDocument/2006/relationships/slide" Target="/ppt/slides/slide4.xml" Id="Rec8247c32cbf4a2a" /><Relationship Type="http://schemas.openxmlformats.org/officeDocument/2006/relationships/slide" Target="/ppt/slides/slide5.xml" Id="Rd5382a1469214c4b" /><Relationship Type="http://schemas.openxmlformats.org/officeDocument/2006/relationships/slide" Target="/ppt/slides/slide6.xml" Id="Rfa7dba375ab24938" /><Relationship Type="http://schemas.openxmlformats.org/officeDocument/2006/relationships/slide" Target="/ppt/slides/slide7.xml" Id="Re298f4a68801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96adaacef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15b2b73140ad" /><Relationship Type="http://schemas.openxmlformats.org/officeDocument/2006/relationships/theme" Target="/ppt/slideMasters/theme/theme1.xml" Id="R926c40fbd6bd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815b2b731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dddaee281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4bdef9233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d73a83e5b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6df018a4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925b791be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9ca6d735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9ffa30526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FØNIX TAK 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FØNIX TAK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FØNIX TAK OG BYGG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FØNIX TAK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FØNIX TAK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FØNIX TAK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408 314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FØNIX TAK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MATLOK ADAM KRZYSZTOF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FØNIX TAK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Fagrehaugvegen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amatlok@yahoo.com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913 298 470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FØNIX TAK OG BYGG AS</a:t>
            </a:r>
          </a:p>
        </p:txBody>
      </p:sp>
    </p:spTree>
  </p:cSld>
  <p:clrMapOvr>
    <a:masterClrMapping xmlns:a="http://schemas.openxmlformats.org/drawingml/2006/main"/>
  </p:clrMapOvr>
</p:sld>
</file>