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1411fc018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ae821294645d4"/>
  </p:sldMasterIdLst>
  <p:sldIdLst>
    <p:sldId xmlns:r="http://schemas.openxmlformats.org/officeDocument/2006/relationships" id="256" r:id="R90785186c7764538"/>
    <p:sldId xmlns:r="http://schemas.openxmlformats.org/officeDocument/2006/relationships" id="257" r:id="R714d5c9cb7684eca"/>
    <p:sldId xmlns:r="http://schemas.openxmlformats.org/officeDocument/2006/relationships" id="258" r:id="R4811618aebd34fb9"/>
    <p:sldId xmlns:r="http://schemas.openxmlformats.org/officeDocument/2006/relationships" id="259" r:id="R533221632b3b4f42"/>
    <p:sldId xmlns:r="http://schemas.openxmlformats.org/officeDocument/2006/relationships" id="260" r:id="R944fdeac9bc441aa"/>
    <p:sldId xmlns:r="http://schemas.openxmlformats.org/officeDocument/2006/relationships" id="261" r:id="Rbfb7e5e6dde142d7"/>
    <p:sldId xmlns:r="http://schemas.openxmlformats.org/officeDocument/2006/relationships" id="262" r:id="R06027e7e10df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ae821294645d4" /><Relationship Type="http://schemas.openxmlformats.org/officeDocument/2006/relationships/slide" Target="/ppt/slides/slide1.xml" Id="R90785186c7764538" /><Relationship Type="http://schemas.openxmlformats.org/officeDocument/2006/relationships/slide" Target="/ppt/slides/slide2.xml" Id="R714d5c9cb7684eca" /><Relationship Type="http://schemas.openxmlformats.org/officeDocument/2006/relationships/slide" Target="/ppt/slides/slide3.xml" Id="R4811618aebd34fb9" /><Relationship Type="http://schemas.openxmlformats.org/officeDocument/2006/relationships/slide" Target="/ppt/slides/slide4.xml" Id="R533221632b3b4f42" /><Relationship Type="http://schemas.openxmlformats.org/officeDocument/2006/relationships/slide" Target="/ppt/slides/slide5.xml" Id="R944fdeac9bc441aa" /><Relationship Type="http://schemas.openxmlformats.org/officeDocument/2006/relationships/slide" Target="/ppt/slides/slide6.xml" Id="Rbfb7e5e6dde142d7" /><Relationship Type="http://schemas.openxmlformats.org/officeDocument/2006/relationships/slide" Target="/ppt/slides/slide7.xml" Id="R06027e7e10df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88d7477c9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da632ffde41ba" /><Relationship Type="http://schemas.openxmlformats.org/officeDocument/2006/relationships/theme" Target="/ppt/slideMasters/theme/theme1.xml" Id="Rb2cf08d1c302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da632ffde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7a11e3f3d44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499dc48c442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c279aa927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a55ee9a04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a637b6bf3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07a90556448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fc26e481d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GRAVING OG AVVIRKNING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AVVIRKNING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GRAVING OG AVVIRKNING AS ble etablert [år] og holder til i Åmli.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AVVIRKNING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AVVIRKNING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AVVIRKNING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7 823 368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AVVIRKNING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 KIM ARILD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 NILS DALEN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AVVIRKNING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Fellevegen 754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913 298 683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GRAVING OG AVVIRKNING AS</a:t>
            </a:r>
          </a:p>
        </p:txBody>
      </p:sp>
    </p:spTree>
  </p:cSld>
  <p:clrMapOvr>
    <a:masterClrMapping xmlns:a="http://schemas.openxmlformats.org/drawingml/2006/main"/>
  </p:clrMapOvr>
</p:sld>
</file>