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66bfd7e3e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4c3be529c490b"/>
  </p:sldMasterIdLst>
  <p:sldIdLst>
    <p:sldId xmlns:r="http://schemas.openxmlformats.org/officeDocument/2006/relationships" id="256" r:id="R6097932e15ae443b"/>
    <p:sldId xmlns:r="http://schemas.openxmlformats.org/officeDocument/2006/relationships" id="257" r:id="R80832b273ca74c5b"/>
    <p:sldId xmlns:r="http://schemas.openxmlformats.org/officeDocument/2006/relationships" id="258" r:id="Rd2e61d4373dc4a4c"/>
    <p:sldId xmlns:r="http://schemas.openxmlformats.org/officeDocument/2006/relationships" id="259" r:id="R49d1005d492c49a9"/>
    <p:sldId xmlns:r="http://schemas.openxmlformats.org/officeDocument/2006/relationships" id="260" r:id="R69b6f0fe95914148"/>
    <p:sldId xmlns:r="http://schemas.openxmlformats.org/officeDocument/2006/relationships" id="261" r:id="R2d32325ac564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4c3be529c490b" /><Relationship Type="http://schemas.openxmlformats.org/officeDocument/2006/relationships/slide" Target="/ppt/slides/slide1.xml" Id="R6097932e15ae443b" /><Relationship Type="http://schemas.openxmlformats.org/officeDocument/2006/relationships/slide" Target="/ppt/slides/slide2.xml" Id="R80832b273ca74c5b" /><Relationship Type="http://schemas.openxmlformats.org/officeDocument/2006/relationships/slide" Target="/ppt/slides/slide3.xml" Id="Rd2e61d4373dc4a4c" /><Relationship Type="http://schemas.openxmlformats.org/officeDocument/2006/relationships/slide" Target="/ppt/slides/slide4.xml" Id="R49d1005d492c49a9" /><Relationship Type="http://schemas.openxmlformats.org/officeDocument/2006/relationships/slide" Target="/ppt/slides/slide5.xml" Id="R69b6f0fe95914148" /><Relationship Type="http://schemas.openxmlformats.org/officeDocument/2006/relationships/slide" Target="/ppt/slides/slide6.xml" Id="R2d32325ac564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48269690f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b4845090740d1" /><Relationship Type="http://schemas.openxmlformats.org/officeDocument/2006/relationships/theme" Target="/ppt/slideMasters/theme/theme1.xml" Id="R2d9428cf2c3a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b4845090740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a06434b0e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567979027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dcaf594d345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46766e9a4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f8d85ba74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3c45ed42e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