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c1b171eb8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9ade6987c4de7"/>
  </p:sldMasterIdLst>
  <p:sldIdLst>
    <p:sldId xmlns:r="http://schemas.openxmlformats.org/officeDocument/2006/relationships" id="256" r:id="R79f839f54ac9483d"/>
    <p:sldId xmlns:r="http://schemas.openxmlformats.org/officeDocument/2006/relationships" id="257" r:id="R366669756d0d4faf"/>
    <p:sldId xmlns:r="http://schemas.openxmlformats.org/officeDocument/2006/relationships" id="258" r:id="R2799cde776a94fd6"/>
    <p:sldId xmlns:r="http://schemas.openxmlformats.org/officeDocument/2006/relationships" id="259" r:id="R64940c4baecb4e9c"/>
    <p:sldId xmlns:r="http://schemas.openxmlformats.org/officeDocument/2006/relationships" id="260" r:id="Rf60e05f68ee446c5"/>
    <p:sldId xmlns:r="http://schemas.openxmlformats.org/officeDocument/2006/relationships" id="261" r:id="R4700ded2e5b04a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9ade6987c4de7" /><Relationship Type="http://schemas.openxmlformats.org/officeDocument/2006/relationships/slide" Target="/ppt/slides/slide1.xml" Id="R79f839f54ac9483d" /><Relationship Type="http://schemas.openxmlformats.org/officeDocument/2006/relationships/slide" Target="/ppt/slides/slide2.xml" Id="R366669756d0d4faf" /><Relationship Type="http://schemas.openxmlformats.org/officeDocument/2006/relationships/slide" Target="/ppt/slides/slide3.xml" Id="R2799cde776a94fd6" /><Relationship Type="http://schemas.openxmlformats.org/officeDocument/2006/relationships/slide" Target="/ppt/slides/slide4.xml" Id="R64940c4baecb4e9c" /><Relationship Type="http://schemas.openxmlformats.org/officeDocument/2006/relationships/slide" Target="/ppt/slides/slide5.xml" Id="Rf60e05f68ee446c5" /><Relationship Type="http://schemas.openxmlformats.org/officeDocument/2006/relationships/slide" Target="/ppt/slides/slide6.xml" Id="R4700ded2e5b04a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25743c7d64f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77bb724974433" /><Relationship Type="http://schemas.openxmlformats.org/officeDocument/2006/relationships/theme" Target="/ppt/slideMasters/theme/theme1.xml" Id="R6541ae84ffb6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77bb72497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fba697e7046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6a25e40ad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55bdc643243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a5257b6f2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0b0c8d4c846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369576bcf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HÅ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−21 413 690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67 410 549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587 925 989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608 952 769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