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c3450298d942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bb7887561e4f98"/>
  </p:sldMasterIdLst>
  <p:sldIdLst>
    <p:sldId xmlns:r="http://schemas.openxmlformats.org/officeDocument/2006/relationships" id="256" r:id="R296554a7ea774e80"/>
    <p:sldId xmlns:r="http://schemas.openxmlformats.org/officeDocument/2006/relationships" id="257" r:id="R4fe881b2bd734083"/>
    <p:sldId xmlns:r="http://schemas.openxmlformats.org/officeDocument/2006/relationships" id="258" r:id="R9dc538f5dbc24aad"/>
    <p:sldId xmlns:r="http://schemas.openxmlformats.org/officeDocument/2006/relationships" id="259" r:id="R826a6e1addc44371"/>
    <p:sldId xmlns:r="http://schemas.openxmlformats.org/officeDocument/2006/relationships" id="260" r:id="R4b561d775bdb4c10"/>
    <p:sldId xmlns:r="http://schemas.openxmlformats.org/officeDocument/2006/relationships" id="261" r:id="Rf4d3912d6b894a87"/>
    <p:sldId xmlns:r="http://schemas.openxmlformats.org/officeDocument/2006/relationships" id="262" r:id="R7276f9f9e82b43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b7887561e4f98" /><Relationship Type="http://schemas.openxmlformats.org/officeDocument/2006/relationships/slide" Target="/ppt/slides/slide1.xml" Id="R296554a7ea774e80" /><Relationship Type="http://schemas.openxmlformats.org/officeDocument/2006/relationships/slide" Target="/ppt/slides/slide2.xml" Id="R4fe881b2bd734083" /><Relationship Type="http://schemas.openxmlformats.org/officeDocument/2006/relationships/slide" Target="/ppt/slides/slide3.xml" Id="R9dc538f5dbc24aad" /><Relationship Type="http://schemas.openxmlformats.org/officeDocument/2006/relationships/slide" Target="/ppt/slides/slide4.xml" Id="R826a6e1addc44371" /><Relationship Type="http://schemas.openxmlformats.org/officeDocument/2006/relationships/slide" Target="/ppt/slides/slide5.xml" Id="R4b561d775bdb4c10" /><Relationship Type="http://schemas.openxmlformats.org/officeDocument/2006/relationships/slide" Target="/ppt/slides/slide6.xml" Id="Rf4d3912d6b894a87" /><Relationship Type="http://schemas.openxmlformats.org/officeDocument/2006/relationships/slide" Target="/ppt/slides/slide7.xml" Id="R7276f9f9e82b43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2be5131454a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4fc693f784b87" /><Relationship Type="http://schemas.openxmlformats.org/officeDocument/2006/relationships/theme" Target="/ppt/slideMasters/theme/theme1.xml" Id="R0e7d0b0571b343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d4fc693f784b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630320fc141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0f52ff9e14f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3ec21c9224a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82645c2ad46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a20a7a2e041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a77c508b848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ec05a89154c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HORTEN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HORTEN VVS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8 943 791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1 874 609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3 063 912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4 110 609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SØRSDAL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Horten Industripark, Nedre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3183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913 301 528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HORTEN VVS AS</a:t>
            </a:r>
          </a:p>
        </p:txBody>
      </p:sp>
    </p:spTree>
  </p:cSld>
  <p:clrMapOvr>
    <a:masterClrMapping xmlns:a="http://schemas.openxmlformats.org/drawingml/2006/main"/>
  </p:clrMapOvr>
</p:sld>
</file>