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15a8acb44548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d85929c9f04c73"/>
  </p:sldMasterIdLst>
  <p:sldIdLst>
    <p:sldId xmlns:r="http://schemas.openxmlformats.org/officeDocument/2006/relationships" id="256" r:id="Rdb87825ea3954126"/>
    <p:sldId xmlns:r="http://schemas.openxmlformats.org/officeDocument/2006/relationships" id="257" r:id="Rcd687def959745ca"/>
    <p:sldId xmlns:r="http://schemas.openxmlformats.org/officeDocument/2006/relationships" id="258" r:id="R3bc02b84434846f7"/>
    <p:sldId xmlns:r="http://schemas.openxmlformats.org/officeDocument/2006/relationships" id="259" r:id="Re462caf82ef64c96"/>
    <p:sldId xmlns:r="http://schemas.openxmlformats.org/officeDocument/2006/relationships" id="260" r:id="R942ecf5cafd649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d85929c9f04c73" /><Relationship Type="http://schemas.openxmlformats.org/officeDocument/2006/relationships/slide" Target="/ppt/slides/slide1.xml" Id="Rdb87825ea3954126" /><Relationship Type="http://schemas.openxmlformats.org/officeDocument/2006/relationships/slide" Target="/ppt/slides/slide2.xml" Id="Rcd687def959745ca" /><Relationship Type="http://schemas.openxmlformats.org/officeDocument/2006/relationships/slide" Target="/ppt/slides/slide3.xml" Id="R3bc02b84434846f7" /><Relationship Type="http://schemas.openxmlformats.org/officeDocument/2006/relationships/slide" Target="/ppt/slides/slide4.xml" Id="Re462caf82ef64c96" /><Relationship Type="http://schemas.openxmlformats.org/officeDocument/2006/relationships/slide" Target="/ppt/slides/slide5.xml" Id="R942ecf5cafd649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b39fb18b0d4f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b70c17330243f3" /><Relationship Type="http://schemas.openxmlformats.org/officeDocument/2006/relationships/theme" Target="/ppt/slideMasters/theme/theme1.xml" Id="Rabf40ba5a93146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b70c17330243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79b646b6aa43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c585750834f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3cb3c055434e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102b1175d345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89d3de47d94b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GUNNAR FOSSLI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 FOSSLI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 FOSSLI ble etablert [år] og holder til i Kodal.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 FOSSLI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 FOSSLI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 FOSSLI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Trollsåsveien 409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3243 Kodal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gunnarfossli@hotmail.no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913 302 060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 FOSSLI</a:t>
            </a:r>
          </a:p>
        </p:txBody>
      </p:sp>
    </p:spTree>
  </p:cSld>
  <p:clrMapOvr>
    <a:masterClrMapping xmlns:a="http://schemas.openxmlformats.org/drawingml/2006/main"/>
  </p:clrMapOvr>
</p:sld>
</file>