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7b7ecea26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7b0af2ef44fec"/>
  </p:sldMasterIdLst>
  <p:sldIdLst>
    <p:sldId xmlns:r="http://schemas.openxmlformats.org/officeDocument/2006/relationships" id="256" r:id="R5dd5a2b65baa4b1c"/>
    <p:sldId xmlns:r="http://schemas.openxmlformats.org/officeDocument/2006/relationships" id="257" r:id="R453a29c7ed61491d"/>
    <p:sldId xmlns:r="http://schemas.openxmlformats.org/officeDocument/2006/relationships" id="258" r:id="R630bcdd000824bdb"/>
    <p:sldId xmlns:r="http://schemas.openxmlformats.org/officeDocument/2006/relationships" id="259" r:id="Rd305a1c2e888465d"/>
    <p:sldId xmlns:r="http://schemas.openxmlformats.org/officeDocument/2006/relationships" id="260" r:id="R9873ee3412a449b4"/>
    <p:sldId xmlns:r="http://schemas.openxmlformats.org/officeDocument/2006/relationships" id="261" r:id="R63f7f1df35214f66"/>
    <p:sldId xmlns:r="http://schemas.openxmlformats.org/officeDocument/2006/relationships" id="262" r:id="Rda8918312ffc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7b0af2ef44fec" /><Relationship Type="http://schemas.openxmlformats.org/officeDocument/2006/relationships/slide" Target="/ppt/slides/slide1.xml" Id="R5dd5a2b65baa4b1c" /><Relationship Type="http://schemas.openxmlformats.org/officeDocument/2006/relationships/slide" Target="/ppt/slides/slide2.xml" Id="R453a29c7ed61491d" /><Relationship Type="http://schemas.openxmlformats.org/officeDocument/2006/relationships/slide" Target="/ppt/slides/slide3.xml" Id="R630bcdd000824bdb" /><Relationship Type="http://schemas.openxmlformats.org/officeDocument/2006/relationships/slide" Target="/ppt/slides/slide4.xml" Id="Rd305a1c2e888465d" /><Relationship Type="http://schemas.openxmlformats.org/officeDocument/2006/relationships/slide" Target="/ppt/slides/slide5.xml" Id="R9873ee3412a449b4" /><Relationship Type="http://schemas.openxmlformats.org/officeDocument/2006/relationships/slide" Target="/ppt/slides/slide6.xml" Id="R63f7f1df35214f66" /><Relationship Type="http://schemas.openxmlformats.org/officeDocument/2006/relationships/slide" Target="/ppt/slides/slide7.xml" Id="Rda8918312ffc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23242b1bf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c18f390bd4a2c" /><Relationship Type="http://schemas.openxmlformats.org/officeDocument/2006/relationships/theme" Target="/ppt/slideMasters/theme/theme1.xml" Id="Rb793829892cc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c18f390bd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06ba82ca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c26d213fd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da762287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a0cef3355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4c62753b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487dde30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7cfddc64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ELDEVIK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ELDEVIK BYGG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16 736 769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−908 272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−3 347 155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1 989 387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42 007 800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post@eldevikbygg.no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www.eldevikbygg.no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913 306 864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ELDEVIK BYGG AS</a:t>
            </a:r>
          </a:p>
        </p:txBody>
      </p:sp>
    </p:spTree>
  </p:cSld>
  <p:clrMapOvr>
    <a:masterClrMapping xmlns:a="http://schemas.openxmlformats.org/drawingml/2006/main"/>
  </p:clrMapOvr>
</p:sld>
</file>