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b0a28c82a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e29accc8b472a"/>
  </p:sldMasterIdLst>
  <p:sldIdLst>
    <p:sldId xmlns:r="http://schemas.openxmlformats.org/officeDocument/2006/relationships" id="256" r:id="Rc0824fce1b404ef0"/>
    <p:sldId xmlns:r="http://schemas.openxmlformats.org/officeDocument/2006/relationships" id="257" r:id="R8bccbefb010548e4"/>
    <p:sldId xmlns:r="http://schemas.openxmlformats.org/officeDocument/2006/relationships" id="258" r:id="Ra487d69f6b2844f1"/>
    <p:sldId xmlns:r="http://schemas.openxmlformats.org/officeDocument/2006/relationships" id="259" r:id="R3d107822082e4edd"/>
    <p:sldId xmlns:r="http://schemas.openxmlformats.org/officeDocument/2006/relationships" id="260" r:id="R198b5fbfc60343c7"/>
    <p:sldId xmlns:r="http://schemas.openxmlformats.org/officeDocument/2006/relationships" id="261" r:id="R6e06a474d7434e01"/>
    <p:sldId xmlns:r="http://schemas.openxmlformats.org/officeDocument/2006/relationships" id="262" r:id="R100d48bb4f08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e29accc8b472a" /><Relationship Type="http://schemas.openxmlformats.org/officeDocument/2006/relationships/slide" Target="/ppt/slides/slide1.xml" Id="Rc0824fce1b404ef0" /><Relationship Type="http://schemas.openxmlformats.org/officeDocument/2006/relationships/slide" Target="/ppt/slides/slide2.xml" Id="R8bccbefb010548e4" /><Relationship Type="http://schemas.openxmlformats.org/officeDocument/2006/relationships/slide" Target="/ppt/slides/slide3.xml" Id="Ra487d69f6b2844f1" /><Relationship Type="http://schemas.openxmlformats.org/officeDocument/2006/relationships/slide" Target="/ppt/slides/slide4.xml" Id="R3d107822082e4edd" /><Relationship Type="http://schemas.openxmlformats.org/officeDocument/2006/relationships/slide" Target="/ppt/slides/slide5.xml" Id="R198b5fbfc60343c7" /><Relationship Type="http://schemas.openxmlformats.org/officeDocument/2006/relationships/slide" Target="/ppt/slides/slide6.xml" Id="R6e06a474d7434e01" /><Relationship Type="http://schemas.openxmlformats.org/officeDocument/2006/relationships/slide" Target="/ppt/slides/slide7.xml" Id="R100d48bb4f08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e0c83125e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5e9c273f47c9" /><Relationship Type="http://schemas.openxmlformats.org/officeDocument/2006/relationships/theme" Target="/ppt/slideMasters/theme/theme1.xml" Id="Rf17748a2d9e2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85e9c273f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589dcfb0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5780354a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fd51db1e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62c942df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9a05e929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8bd90582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7a7db7c2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DONATUS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50 286 201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YNGVE KARLSEN  –  63,9 %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KARLSEN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Hoseid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64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DONATUS AS</a:t>
            </a:r>
          </a:p>
        </p:txBody>
      </p:sp>
    </p:spTree>
  </p:cSld>
  <p:clrMapOvr>
    <a:masterClrMapping xmlns:a="http://schemas.openxmlformats.org/drawingml/2006/main"/>
  </p:clrMapOvr>
</p:sld>
</file>