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c9a65f63164b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41e190327f46cf"/>
  </p:sldMasterIdLst>
  <p:sldIdLst>
    <p:sldId xmlns:r="http://schemas.openxmlformats.org/officeDocument/2006/relationships" id="256" r:id="Ra24b6d5e03f54fe0"/>
    <p:sldId xmlns:r="http://schemas.openxmlformats.org/officeDocument/2006/relationships" id="257" r:id="R1fc5b25a6fc84ff4"/>
    <p:sldId xmlns:r="http://schemas.openxmlformats.org/officeDocument/2006/relationships" id="258" r:id="R08355bde499943e5"/>
    <p:sldId xmlns:r="http://schemas.openxmlformats.org/officeDocument/2006/relationships" id="259" r:id="R31568a0170794e3f"/>
    <p:sldId xmlns:r="http://schemas.openxmlformats.org/officeDocument/2006/relationships" id="260" r:id="R5db3cd7b82d34fe9"/>
    <p:sldId xmlns:r="http://schemas.openxmlformats.org/officeDocument/2006/relationships" id="261" r:id="Rc63d704a16d3401d"/>
    <p:sldId xmlns:r="http://schemas.openxmlformats.org/officeDocument/2006/relationships" id="262" r:id="Rc15876dfedb348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41e190327f46cf" /><Relationship Type="http://schemas.openxmlformats.org/officeDocument/2006/relationships/slide" Target="/ppt/slides/slide1.xml" Id="Ra24b6d5e03f54fe0" /><Relationship Type="http://schemas.openxmlformats.org/officeDocument/2006/relationships/slide" Target="/ppt/slides/slide2.xml" Id="R1fc5b25a6fc84ff4" /><Relationship Type="http://schemas.openxmlformats.org/officeDocument/2006/relationships/slide" Target="/ppt/slides/slide3.xml" Id="R08355bde499943e5" /><Relationship Type="http://schemas.openxmlformats.org/officeDocument/2006/relationships/slide" Target="/ppt/slides/slide4.xml" Id="R31568a0170794e3f" /><Relationship Type="http://schemas.openxmlformats.org/officeDocument/2006/relationships/slide" Target="/ppt/slides/slide5.xml" Id="R5db3cd7b82d34fe9" /><Relationship Type="http://schemas.openxmlformats.org/officeDocument/2006/relationships/slide" Target="/ppt/slides/slide6.xml" Id="Rc63d704a16d3401d" /><Relationship Type="http://schemas.openxmlformats.org/officeDocument/2006/relationships/slide" Target="/ppt/slides/slide7.xml" Id="Rc15876dfedb348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7d7a9b73b4a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62d5399bc4d29" /><Relationship Type="http://schemas.openxmlformats.org/officeDocument/2006/relationships/theme" Target="/ppt/slideMasters/theme/theme1.xml" Id="R0e31dfbd6ea94d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f62d5399bc4d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501c7fc7843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2ddbc4b7341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23633e33549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0647ffb5c44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0a99d460742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2600e95d740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a049c08c94d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 ING BRAATHEN-SØMME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 ING BRAATHEN-SØMME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ING BRAATHEN-SØMME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 ING BRAATHEN-SØMME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 ING BRAATHEN-SØMME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 ING BRAATHEN-SØMME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5 198 135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815 849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579 247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2 166 088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 ING BRAATHEN-SØMME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CBSL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 ING BRAATHEN-SØMME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Svelvikveien 65D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post@braathensomme.no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913 316 576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 ING BRAATHEN-SØMME AS</a:t>
            </a:r>
          </a:p>
        </p:txBody>
      </p:sp>
    </p:spTree>
  </p:cSld>
  <p:clrMapOvr>
    <a:masterClrMapping xmlns:a="http://schemas.openxmlformats.org/drawingml/2006/main"/>
  </p:clrMapOvr>
</p:sld>
</file>