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04c8d4e182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b3cb941d844484"/>
  </p:sldMasterIdLst>
  <p:sldIdLst>
    <p:sldId xmlns:r="http://schemas.openxmlformats.org/officeDocument/2006/relationships" id="256" r:id="Rb8ee98b735ae4593"/>
    <p:sldId xmlns:r="http://schemas.openxmlformats.org/officeDocument/2006/relationships" id="257" r:id="Racf69595b2894de0"/>
    <p:sldId xmlns:r="http://schemas.openxmlformats.org/officeDocument/2006/relationships" id="258" r:id="R30d93688a97048ee"/>
    <p:sldId xmlns:r="http://schemas.openxmlformats.org/officeDocument/2006/relationships" id="259" r:id="Rf682fa8ffe31416c"/>
    <p:sldId xmlns:r="http://schemas.openxmlformats.org/officeDocument/2006/relationships" id="260" r:id="R35ea449431614072"/>
    <p:sldId xmlns:r="http://schemas.openxmlformats.org/officeDocument/2006/relationships" id="261" r:id="R8885ca8967004090"/>
    <p:sldId xmlns:r="http://schemas.openxmlformats.org/officeDocument/2006/relationships" id="262" r:id="R46840780fd1d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3cb941d844484" /><Relationship Type="http://schemas.openxmlformats.org/officeDocument/2006/relationships/slide" Target="/ppt/slides/slide1.xml" Id="Rb8ee98b735ae4593" /><Relationship Type="http://schemas.openxmlformats.org/officeDocument/2006/relationships/slide" Target="/ppt/slides/slide2.xml" Id="Racf69595b2894de0" /><Relationship Type="http://schemas.openxmlformats.org/officeDocument/2006/relationships/slide" Target="/ppt/slides/slide3.xml" Id="R30d93688a97048ee" /><Relationship Type="http://schemas.openxmlformats.org/officeDocument/2006/relationships/slide" Target="/ppt/slides/slide4.xml" Id="Rf682fa8ffe31416c" /><Relationship Type="http://schemas.openxmlformats.org/officeDocument/2006/relationships/slide" Target="/ppt/slides/slide5.xml" Id="R35ea449431614072" /><Relationship Type="http://schemas.openxmlformats.org/officeDocument/2006/relationships/slide" Target="/ppt/slides/slide6.xml" Id="R8885ca8967004090" /><Relationship Type="http://schemas.openxmlformats.org/officeDocument/2006/relationships/slide" Target="/ppt/slides/slide7.xml" Id="R46840780fd1d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24155c0e44b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eceafd3ba493c" /><Relationship Type="http://schemas.openxmlformats.org/officeDocument/2006/relationships/theme" Target="/ppt/slideMasters/theme/theme1.xml" Id="Rb7df3daf13e646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eceafd3ba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b7e5730e7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85b3a2a7346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36179606a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ba76cebb5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5321843c9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8c8929e7a4f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39c39b21b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BORHAVEN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BORHAVEN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BORHAVEN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913 321 650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BORHAVEN AS</a:t>
            </a:r>
          </a:p>
        </p:txBody>
      </p:sp>
    </p:spTree>
  </p:cSld>
  <p:clrMapOvr>
    <a:masterClrMapping xmlns:a="http://schemas.openxmlformats.org/drawingml/2006/main"/>
  </p:clrMapOvr>
</p:sld>
</file>