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9d611dc9a34e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f87cc4858e46c0"/>
  </p:sldMasterIdLst>
  <p:sldIdLst>
    <p:sldId xmlns:r="http://schemas.openxmlformats.org/officeDocument/2006/relationships" id="256" r:id="R45d04e2db6ce42ac"/>
    <p:sldId xmlns:r="http://schemas.openxmlformats.org/officeDocument/2006/relationships" id="257" r:id="R221c99b524c546b3"/>
    <p:sldId xmlns:r="http://schemas.openxmlformats.org/officeDocument/2006/relationships" id="258" r:id="Raede190f977f4fad"/>
    <p:sldId xmlns:r="http://schemas.openxmlformats.org/officeDocument/2006/relationships" id="259" r:id="Rdbe936d0eade4fb4"/>
    <p:sldId xmlns:r="http://schemas.openxmlformats.org/officeDocument/2006/relationships" id="260" r:id="Rd998bb63cb9646df"/>
    <p:sldId xmlns:r="http://schemas.openxmlformats.org/officeDocument/2006/relationships" id="261" r:id="R9a0bc5f074fa4c70"/>
    <p:sldId xmlns:r="http://schemas.openxmlformats.org/officeDocument/2006/relationships" id="262" r:id="R5cbf3d9674504f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87cc4858e46c0" /><Relationship Type="http://schemas.openxmlformats.org/officeDocument/2006/relationships/slide" Target="/ppt/slides/slide1.xml" Id="R45d04e2db6ce42ac" /><Relationship Type="http://schemas.openxmlformats.org/officeDocument/2006/relationships/slide" Target="/ppt/slides/slide2.xml" Id="R221c99b524c546b3" /><Relationship Type="http://schemas.openxmlformats.org/officeDocument/2006/relationships/slide" Target="/ppt/slides/slide3.xml" Id="Raede190f977f4fad" /><Relationship Type="http://schemas.openxmlformats.org/officeDocument/2006/relationships/slide" Target="/ppt/slides/slide4.xml" Id="Rdbe936d0eade4fb4" /><Relationship Type="http://schemas.openxmlformats.org/officeDocument/2006/relationships/slide" Target="/ppt/slides/slide5.xml" Id="Rd998bb63cb9646df" /><Relationship Type="http://schemas.openxmlformats.org/officeDocument/2006/relationships/slide" Target="/ppt/slides/slide6.xml" Id="R9a0bc5f074fa4c70" /><Relationship Type="http://schemas.openxmlformats.org/officeDocument/2006/relationships/slide" Target="/ppt/slides/slide7.xml" Id="R5cbf3d9674504f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de8e230e54b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6928423fc4bfd" /><Relationship Type="http://schemas.openxmlformats.org/officeDocument/2006/relationships/theme" Target="/ppt/slideMasters/theme/theme1.xml" Id="R0834a628d60a40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a6928423fc4b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19ff98efc4a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bb6a857cd45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ce6da6d3847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ee668da964a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c3202e19a4e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23987eee840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51a9f8e8343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BORHAVEN ARKITEKTER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BORHAVEN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BORHAVEN ARKITEKTER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BORHAVEN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BORHAVEN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BORHAVEN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7 413 291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836 429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642 804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2 119 349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3 087 615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BORHAVEN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BORHAVEN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OBT EFTF.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BORHAVEN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Bjerregaards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913 321 677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BORHAVEN ARKITEKTER AS</a:t>
            </a:r>
          </a:p>
        </p:txBody>
      </p:sp>
    </p:spTree>
  </p:cSld>
  <p:clrMapOvr>
    <a:masterClrMapping xmlns:a="http://schemas.openxmlformats.org/drawingml/2006/main"/>
  </p:clrMapOvr>
</p:sld>
</file>