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f868dd74d849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b9039c91746f8"/>
  </p:sldMasterIdLst>
  <p:sldIdLst>
    <p:sldId xmlns:r="http://schemas.openxmlformats.org/officeDocument/2006/relationships" id="256" r:id="R4e50e134540b4e68"/>
    <p:sldId xmlns:r="http://schemas.openxmlformats.org/officeDocument/2006/relationships" id="257" r:id="Rc2683178a1de4fb8"/>
    <p:sldId xmlns:r="http://schemas.openxmlformats.org/officeDocument/2006/relationships" id="258" r:id="R3cfec297e3a14417"/>
    <p:sldId xmlns:r="http://schemas.openxmlformats.org/officeDocument/2006/relationships" id="259" r:id="Rf8a3a460e8b84c6a"/>
    <p:sldId xmlns:r="http://schemas.openxmlformats.org/officeDocument/2006/relationships" id="260" r:id="R6333206dc2364e96"/>
    <p:sldId xmlns:r="http://schemas.openxmlformats.org/officeDocument/2006/relationships" id="261" r:id="R0aed6a4eb834444b"/>
    <p:sldId xmlns:r="http://schemas.openxmlformats.org/officeDocument/2006/relationships" id="262" r:id="R1055f3fce55549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b9039c91746f8" /><Relationship Type="http://schemas.openxmlformats.org/officeDocument/2006/relationships/slide" Target="/ppt/slides/slide1.xml" Id="R4e50e134540b4e68" /><Relationship Type="http://schemas.openxmlformats.org/officeDocument/2006/relationships/slide" Target="/ppt/slides/slide2.xml" Id="Rc2683178a1de4fb8" /><Relationship Type="http://schemas.openxmlformats.org/officeDocument/2006/relationships/slide" Target="/ppt/slides/slide3.xml" Id="R3cfec297e3a14417" /><Relationship Type="http://schemas.openxmlformats.org/officeDocument/2006/relationships/slide" Target="/ppt/slides/slide4.xml" Id="Rf8a3a460e8b84c6a" /><Relationship Type="http://schemas.openxmlformats.org/officeDocument/2006/relationships/slide" Target="/ppt/slides/slide5.xml" Id="R6333206dc2364e96" /><Relationship Type="http://schemas.openxmlformats.org/officeDocument/2006/relationships/slide" Target="/ppt/slides/slide6.xml" Id="R0aed6a4eb834444b" /><Relationship Type="http://schemas.openxmlformats.org/officeDocument/2006/relationships/slide" Target="/ppt/slides/slide7.xml" Id="R1055f3fce55549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3e72f0c7a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7101888f94438" /><Relationship Type="http://schemas.openxmlformats.org/officeDocument/2006/relationships/theme" Target="/ppt/slideMasters/theme/theme1.xml" Id="Rd9e8243f5cdf4e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e7101888f944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bdd6b6d1746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651b8404b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6ad337499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e07850c50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7ce5cafb646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404043a0146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40f3bfbd3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MYREN GRAVE OG SPRENGNINGSSERVICE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GRAVE OG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GRAVE OG SPRENGNINGSSERVICE AS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GRAVE OG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GRAVE OG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GRAVE OG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1 762 577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−233 208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−187 954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GRAVE OG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BRITT HELEN BREIVIK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HANS-OLAV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JAN-CATO BØRMO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 TORSTEIN J B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GRAVE OG SPRENGNINGSSERVICE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Breivikvegen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myren@graveogspregning.no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913 326 288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MYREN GRAVE OG SPRENGNINGSSERVICE AS</a:t>
            </a:r>
          </a:p>
        </p:txBody>
      </p:sp>
    </p:spTree>
  </p:cSld>
  <p:clrMapOvr>
    <a:masterClrMapping xmlns:a="http://schemas.openxmlformats.org/drawingml/2006/main"/>
  </p:clrMapOvr>
</p:sld>
</file>