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b0bac9a1ac4e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a097ca4884770"/>
  </p:sldMasterIdLst>
  <p:sldIdLst>
    <p:sldId xmlns:r="http://schemas.openxmlformats.org/officeDocument/2006/relationships" id="256" r:id="R62f191d830a24b8b"/>
    <p:sldId xmlns:r="http://schemas.openxmlformats.org/officeDocument/2006/relationships" id="257" r:id="R184cc555c96243a1"/>
    <p:sldId xmlns:r="http://schemas.openxmlformats.org/officeDocument/2006/relationships" id="258" r:id="Rb3e06a6851c549c0"/>
    <p:sldId xmlns:r="http://schemas.openxmlformats.org/officeDocument/2006/relationships" id="259" r:id="R813f8a95c514407b"/>
    <p:sldId xmlns:r="http://schemas.openxmlformats.org/officeDocument/2006/relationships" id="260" r:id="Rc3ea5848e07042f7"/>
    <p:sldId xmlns:r="http://schemas.openxmlformats.org/officeDocument/2006/relationships" id="261" r:id="R171cad080a0148a6"/>
    <p:sldId xmlns:r="http://schemas.openxmlformats.org/officeDocument/2006/relationships" id="262" r:id="Re999070c21f440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a097ca4884770" /><Relationship Type="http://schemas.openxmlformats.org/officeDocument/2006/relationships/slide" Target="/ppt/slides/slide1.xml" Id="R62f191d830a24b8b" /><Relationship Type="http://schemas.openxmlformats.org/officeDocument/2006/relationships/slide" Target="/ppt/slides/slide2.xml" Id="R184cc555c96243a1" /><Relationship Type="http://schemas.openxmlformats.org/officeDocument/2006/relationships/slide" Target="/ppt/slides/slide3.xml" Id="Rb3e06a6851c549c0" /><Relationship Type="http://schemas.openxmlformats.org/officeDocument/2006/relationships/slide" Target="/ppt/slides/slide4.xml" Id="R813f8a95c514407b" /><Relationship Type="http://schemas.openxmlformats.org/officeDocument/2006/relationships/slide" Target="/ppt/slides/slide5.xml" Id="Rc3ea5848e07042f7" /><Relationship Type="http://schemas.openxmlformats.org/officeDocument/2006/relationships/slide" Target="/ppt/slides/slide6.xml" Id="R171cad080a0148a6" /><Relationship Type="http://schemas.openxmlformats.org/officeDocument/2006/relationships/slide" Target="/ppt/slides/slide7.xml" Id="Re999070c21f440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56f6e30e740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3548687de42fa" /><Relationship Type="http://schemas.openxmlformats.org/officeDocument/2006/relationships/theme" Target="/ppt/slideMasters/theme/theme1.xml" Id="Rcaeea478475341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83548687de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00b8f1f754c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f050fd5d94e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0119dceac4b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e69c7b8f44f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8b9c9c2de4b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77c119cd147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85c5efa3b4b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HFB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HFB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2 197 587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2 873 457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BECKER-HÆSTAD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44A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913 326 717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HFB AS</a:t>
            </a:r>
          </a:p>
        </p:txBody>
      </p:sp>
    </p:spTree>
  </p:cSld>
  <p:clrMapOvr>
    <a:masterClrMapping xmlns:a="http://schemas.openxmlformats.org/drawingml/2006/main"/>
  </p:clrMapOvr>
</p:sld>
</file>