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484c4b978c4d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dd20b243834632"/>
  </p:sldMasterIdLst>
  <p:sldIdLst>
    <p:sldId xmlns:r="http://schemas.openxmlformats.org/officeDocument/2006/relationships" id="256" r:id="R2cb4214cdd344515"/>
    <p:sldId xmlns:r="http://schemas.openxmlformats.org/officeDocument/2006/relationships" id="257" r:id="R60b98fbc591b4eb4"/>
    <p:sldId xmlns:r="http://schemas.openxmlformats.org/officeDocument/2006/relationships" id="258" r:id="R1c1035b7d19e4fc5"/>
    <p:sldId xmlns:r="http://schemas.openxmlformats.org/officeDocument/2006/relationships" id="259" r:id="Ra29f619fdada4946"/>
    <p:sldId xmlns:r="http://schemas.openxmlformats.org/officeDocument/2006/relationships" id="260" r:id="R4f5e21d9bb834251"/>
    <p:sldId xmlns:r="http://schemas.openxmlformats.org/officeDocument/2006/relationships" id="261" r:id="R6972effe01084d62"/>
    <p:sldId xmlns:r="http://schemas.openxmlformats.org/officeDocument/2006/relationships" id="262" r:id="Ra3a1d39c7ff446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dd20b243834632" /><Relationship Type="http://schemas.openxmlformats.org/officeDocument/2006/relationships/slide" Target="/ppt/slides/slide1.xml" Id="R2cb4214cdd344515" /><Relationship Type="http://schemas.openxmlformats.org/officeDocument/2006/relationships/slide" Target="/ppt/slides/slide2.xml" Id="R60b98fbc591b4eb4" /><Relationship Type="http://schemas.openxmlformats.org/officeDocument/2006/relationships/slide" Target="/ppt/slides/slide3.xml" Id="R1c1035b7d19e4fc5" /><Relationship Type="http://schemas.openxmlformats.org/officeDocument/2006/relationships/slide" Target="/ppt/slides/slide4.xml" Id="Ra29f619fdada4946" /><Relationship Type="http://schemas.openxmlformats.org/officeDocument/2006/relationships/slide" Target="/ppt/slides/slide5.xml" Id="R4f5e21d9bb834251" /><Relationship Type="http://schemas.openxmlformats.org/officeDocument/2006/relationships/slide" Target="/ppt/slides/slide6.xml" Id="R6972effe01084d62" /><Relationship Type="http://schemas.openxmlformats.org/officeDocument/2006/relationships/slide" Target="/ppt/slides/slide7.xml" Id="Ra3a1d39c7ff446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5d778280d145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647a301d44a9d" /><Relationship Type="http://schemas.openxmlformats.org/officeDocument/2006/relationships/theme" Target="/ppt/slideMasters/theme/theme1.xml" Id="R541f1838cf6d4f9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e647a301d44a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e3ede4ade45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38b0d73284a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56239725f04f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e0c6f80334c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0675518d04d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6d86dc14494a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6e281385c42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A/S Katfos Fabrikker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A/S Katfos Fabrikker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−604 224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3 917 934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15 845 806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42 582 709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 &amp; B NEDBERG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3015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26 64 42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913 341 147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A/S Katfos Fabrikker</a:t>
            </a:r>
          </a:p>
        </p:txBody>
      </p:sp>
    </p:spTree>
  </p:cSld>
  <p:clrMapOvr>
    <a:masterClrMapping xmlns:a="http://schemas.openxmlformats.org/drawingml/2006/main"/>
  </p:clrMapOvr>
</p:sld>
</file>