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de9d9d7ef540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cc1c1c6cd648dc"/>
  </p:sldMasterIdLst>
  <p:sldIdLst>
    <p:sldId xmlns:r="http://schemas.openxmlformats.org/officeDocument/2006/relationships" id="256" r:id="R2363caa4e826462e"/>
    <p:sldId xmlns:r="http://schemas.openxmlformats.org/officeDocument/2006/relationships" id="257" r:id="R47991c02fa1f4830"/>
    <p:sldId xmlns:r="http://schemas.openxmlformats.org/officeDocument/2006/relationships" id="258" r:id="R6311ffab0714490d"/>
    <p:sldId xmlns:r="http://schemas.openxmlformats.org/officeDocument/2006/relationships" id="259" r:id="R862c2c5c60cd4a15"/>
    <p:sldId xmlns:r="http://schemas.openxmlformats.org/officeDocument/2006/relationships" id="260" r:id="Raec3f3d71ff948cf"/>
    <p:sldId xmlns:r="http://schemas.openxmlformats.org/officeDocument/2006/relationships" id="261" r:id="R6682636212ba4e9f"/>
    <p:sldId xmlns:r="http://schemas.openxmlformats.org/officeDocument/2006/relationships" id="262" r:id="Rb671b8c2b4ec44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cc1c1c6cd648dc" /><Relationship Type="http://schemas.openxmlformats.org/officeDocument/2006/relationships/slide" Target="/ppt/slides/slide1.xml" Id="R2363caa4e826462e" /><Relationship Type="http://schemas.openxmlformats.org/officeDocument/2006/relationships/slide" Target="/ppt/slides/slide2.xml" Id="R47991c02fa1f4830" /><Relationship Type="http://schemas.openxmlformats.org/officeDocument/2006/relationships/slide" Target="/ppt/slides/slide3.xml" Id="R6311ffab0714490d" /><Relationship Type="http://schemas.openxmlformats.org/officeDocument/2006/relationships/slide" Target="/ppt/slides/slide4.xml" Id="R862c2c5c60cd4a15" /><Relationship Type="http://schemas.openxmlformats.org/officeDocument/2006/relationships/slide" Target="/ppt/slides/slide5.xml" Id="Raec3f3d71ff948cf" /><Relationship Type="http://schemas.openxmlformats.org/officeDocument/2006/relationships/slide" Target="/ppt/slides/slide6.xml" Id="R6682636212ba4e9f" /><Relationship Type="http://schemas.openxmlformats.org/officeDocument/2006/relationships/slide" Target="/ppt/slides/slide7.xml" Id="Rb671b8c2b4ec44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5a03d12b434e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54210912d4698" /><Relationship Type="http://schemas.openxmlformats.org/officeDocument/2006/relationships/theme" Target="/ppt/slideMasters/theme/theme1.xml" Id="R1d46634bf7c54f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754210912d46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8ed16096547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7a577f55d43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554b7be674d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b3a0187b34b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91005c3c347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073271fa442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af0a19f2141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 PUNTA 27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 PUNTA 27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 PUNTA 27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 PUNTA 27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 PUNTA 27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 PUNTA 27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2 093 140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2 126 919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 PUNTA 27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LANDA ROLF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 PUNTA 27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Folkvordveien 153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4318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913 346 300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 PUNTA 27 AS</a:t>
            </a:r>
          </a:p>
        </p:txBody>
      </p:sp>
    </p:spTree>
  </p:cSld>
  <p:clrMapOvr>
    <a:masterClrMapping xmlns:a="http://schemas.openxmlformats.org/drawingml/2006/main"/>
  </p:clrMapOvr>
</p:sld>
</file>