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d14a014eb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1a3ac92f9469d"/>
  </p:sldMasterIdLst>
  <p:sldIdLst>
    <p:sldId xmlns:r="http://schemas.openxmlformats.org/officeDocument/2006/relationships" id="256" r:id="R0012fc0dab4e4864"/>
    <p:sldId xmlns:r="http://schemas.openxmlformats.org/officeDocument/2006/relationships" id="257" r:id="R0553b324421f4b5a"/>
    <p:sldId xmlns:r="http://schemas.openxmlformats.org/officeDocument/2006/relationships" id="258" r:id="R5798c67e99914699"/>
    <p:sldId xmlns:r="http://schemas.openxmlformats.org/officeDocument/2006/relationships" id="259" r:id="R57c116335e5c4f60"/>
    <p:sldId xmlns:r="http://schemas.openxmlformats.org/officeDocument/2006/relationships" id="260" r:id="R8386b9781e9442bb"/>
    <p:sldId xmlns:r="http://schemas.openxmlformats.org/officeDocument/2006/relationships" id="261" r:id="R1b9f99b174554ce2"/>
    <p:sldId xmlns:r="http://schemas.openxmlformats.org/officeDocument/2006/relationships" id="262" r:id="R8be6531d3048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1a3ac92f9469d" /><Relationship Type="http://schemas.openxmlformats.org/officeDocument/2006/relationships/slide" Target="/ppt/slides/slide1.xml" Id="R0012fc0dab4e4864" /><Relationship Type="http://schemas.openxmlformats.org/officeDocument/2006/relationships/slide" Target="/ppt/slides/slide2.xml" Id="R0553b324421f4b5a" /><Relationship Type="http://schemas.openxmlformats.org/officeDocument/2006/relationships/slide" Target="/ppt/slides/slide3.xml" Id="R5798c67e99914699" /><Relationship Type="http://schemas.openxmlformats.org/officeDocument/2006/relationships/slide" Target="/ppt/slides/slide4.xml" Id="R57c116335e5c4f60" /><Relationship Type="http://schemas.openxmlformats.org/officeDocument/2006/relationships/slide" Target="/ppt/slides/slide5.xml" Id="R8386b9781e9442bb" /><Relationship Type="http://schemas.openxmlformats.org/officeDocument/2006/relationships/slide" Target="/ppt/slides/slide6.xml" Id="R1b9f99b174554ce2" /><Relationship Type="http://schemas.openxmlformats.org/officeDocument/2006/relationships/slide" Target="/ppt/slides/slide7.xml" Id="R8be6531d3048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5895e8006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33026a214544" /><Relationship Type="http://schemas.openxmlformats.org/officeDocument/2006/relationships/theme" Target="/ppt/slideMasters/theme/theme1.xml" Id="R12fa32136ac0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233026a21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6d2afb6f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3fb93da45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9413a1114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c6d4afc3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c08ee726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720c44204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0aa04bfac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STIEN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STIEN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60 023 624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6 328 265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6 086 135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25 144 610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ANDERS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IRENE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Sandstuveien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913 350 162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STIEN AS</a:t>
            </a:r>
          </a:p>
        </p:txBody>
      </p:sp>
    </p:spTree>
  </p:cSld>
  <p:clrMapOvr>
    <a:masterClrMapping xmlns:a="http://schemas.openxmlformats.org/drawingml/2006/main"/>
  </p:clrMapOvr>
</p:sld>
</file>