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132426cb3441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90d1143a764aa7"/>
  </p:sldMasterIdLst>
  <p:sldIdLst>
    <p:sldId xmlns:r="http://schemas.openxmlformats.org/officeDocument/2006/relationships" id="256" r:id="R2f4dbd7412ba40b1"/>
    <p:sldId xmlns:r="http://schemas.openxmlformats.org/officeDocument/2006/relationships" id="257" r:id="Ref17eefc409c4772"/>
    <p:sldId xmlns:r="http://schemas.openxmlformats.org/officeDocument/2006/relationships" id="258" r:id="R4cd2adf11ff54dca"/>
    <p:sldId xmlns:r="http://schemas.openxmlformats.org/officeDocument/2006/relationships" id="259" r:id="R3a7b7b44fc384a31"/>
    <p:sldId xmlns:r="http://schemas.openxmlformats.org/officeDocument/2006/relationships" id="260" r:id="R3dced65d25db4023"/>
    <p:sldId xmlns:r="http://schemas.openxmlformats.org/officeDocument/2006/relationships" id="261" r:id="Rc65bcc4ecb584ed2"/>
    <p:sldId xmlns:r="http://schemas.openxmlformats.org/officeDocument/2006/relationships" id="262" r:id="Rb397130e966d49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0d1143a764aa7" /><Relationship Type="http://schemas.openxmlformats.org/officeDocument/2006/relationships/slide" Target="/ppt/slides/slide1.xml" Id="R2f4dbd7412ba40b1" /><Relationship Type="http://schemas.openxmlformats.org/officeDocument/2006/relationships/slide" Target="/ppt/slides/slide2.xml" Id="Ref17eefc409c4772" /><Relationship Type="http://schemas.openxmlformats.org/officeDocument/2006/relationships/slide" Target="/ppt/slides/slide3.xml" Id="R4cd2adf11ff54dca" /><Relationship Type="http://schemas.openxmlformats.org/officeDocument/2006/relationships/slide" Target="/ppt/slides/slide4.xml" Id="R3a7b7b44fc384a31" /><Relationship Type="http://schemas.openxmlformats.org/officeDocument/2006/relationships/slide" Target="/ppt/slides/slide5.xml" Id="R3dced65d25db4023" /><Relationship Type="http://schemas.openxmlformats.org/officeDocument/2006/relationships/slide" Target="/ppt/slides/slide6.xml" Id="Rc65bcc4ecb584ed2" /><Relationship Type="http://schemas.openxmlformats.org/officeDocument/2006/relationships/slide" Target="/ppt/slides/slide7.xml" Id="Rb397130e966d49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fa418c18247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d358ad4e8433c" /><Relationship Type="http://schemas.openxmlformats.org/officeDocument/2006/relationships/theme" Target="/ppt/slideMasters/theme/theme1.xml" Id="Rbe0dec9a5fc344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fd358ad4e843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60fa3868b4b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e40ee287940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284880b8d4d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084d6732f45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8d863022b47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faa8fd8bf45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bc95030474b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HBN PROSJEKT OG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PROSJEKT OG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HBN PROSJEKT OG UTVIKLING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PROSJEKT OG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PROSJEKT OG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PROSJEKT OG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6 842 913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PROSJEKT OG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PROSJEKT OG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Ostadalsveien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913 352 637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PROSJEKT OG UTVIKLING AS</a:t>
            </a:r>
          </a:p>
        </p:txBody>
      </p:sp>
    </p:spTree>
  </p:cSld>
  <p:clrMapOvr>
    <a:masterClrMapping xmlns:a="http://schemas.openxmlformats.org/drawingml/2006/main"/>
  </p:clrMapOvr>
</p:sld>
</file>