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1025bef574e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799d54c274415"/>
  </p:sldMasterIdLst>
  <p:sldIdLst>
    <p:sldId xmlns:r="http://schemas.openxmlformats.org/officeDocument/2006/relationships" id="256" r:id="R6c1dcf163e6b4c6c"/>
    <p:sldId xmlns:r="http://schemas.openxmlformats.org/officeDocument/2006/relationships" id="257" r:id="Rfd331be5fe154502"/>
    <p:sldId xmlns:r="http://schemas.openxmlformats.org/officeDocument/2006/relationships" id="258" r:id="R720b13025dc84278"/>
    <p:sldId xmlns:r="http://schemas.openxmlformats.org/officeDocument/2006/relationships" id="259" r:id="R16c9f9aa677341ae"/>
    <p:sldId xmlns:r="http://schemas.openxmlformats.org/officeDocument/2006/relationships" id="260" r:id="R3f6853f4070840cf"/>
    <p:sldId xmlns:r="http://schemas.openxmlformats.org/officeDocument/2006/relationships" id="261" r:id="Rabf12c6d65544a92"/>
    <p:sldId xmlns:r="http://schemas.openxmlformats.org/officeDocument/2006/relationships" id="262" r:id="R6c65a010363142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799d54c274415" /><Relationship Type="http://schemas.openxmlformats.org/officeDocument/2006/relationships/slide" Target="/ppt/slides/slide1.xml" Id="R6c1dcf163e6b4c6c" /><Relationship Type="http://schemas.openxmlformats.org/officeDocument/2006/relationships/slide" Target="/ppt/slides/slide2.xml" Id="Rfd331be5fe154502" /><Relationship Type="http://schemas.openxmlformats.org/officeDocument/2006/relationships/slide" Target="/ppt/slides/slide3.xml" Id="R720b13025dc84278" /><Relationship Type="http://schemas.openxmlformats.org/officeDocument/2006/relationships/slide" Target="/ppt/slides/slide4.xml" Id="R16c9f9aa677341ae" /><Relationship Type="http://schemas.openxmlformats.org/officeDocument/2006/relationships/slide" Target="/ppt/slides/slide5.xml" Id="R3f6853f4070840cf" /><Relationship Type="http://schemas.openxmlformats.org/officeDocument/2006/relationships/slide" Target="/ppt/slides/slide6.xml" Id="Rabf12c6d65544a92" /><Relationship Type="http://schemas.openxmlformats.org/officeDocument/2006/relationships/slide" Target="/ppt/slides/slide7.xml" Id="R6c65a010363142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3292b1ebe44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c15deb26c434e" /><Relationship Type="http://schemas.openxmlformats.org/officeDocument/2006/relationships/theme" Target="/ppt/slideMasters/theme/theme1.xml" Id="Rd0113fb430fa4d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c15deb26c43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168ea15014a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3d201eebc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96fd2a63141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64b30bf0c4b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0ee18f5ca4c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966ef284049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343677a184e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OLAV HØISETH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OLAV HØISETH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OLAV HØISETH TRANSPORT AS ble etablert [år] og holder til i Siljan.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OLAV HØISETH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OLAV HØISETH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OLAV HØISETH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10 055 350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1 363 357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10 237 965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OLAV HØISETH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KJELL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OLAV HØISETH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Langmyrvegen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3748 Siljan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913 359 038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OLAV HØISETH TRANSPORT AS</a:t>
            </a:r>
          </a:p>
        </p:txBody>
      </p:sp>
    </p:spTree>
  </p:cSld>
  <p:clrMapOvr>
    <a:masterClrMapping xmlns:a="http://schemas.openxmlformats.org/drawingml/2006/main"/>
  </p:clrMapOvr>
</p:sld>
</file>