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605859182bf424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c5a0dd3dfd9491a"/>
  </p:sldMasterIdLst>
  <p:sldIdLst>
    <p:sldId xmlns:r="http://schemas.openxmlformats.org/officeDocument/2006/relationships" id="256" r:id="Ra4dc0b10229b4862"/>
    <p:sldId xmlns:r="http://schemas.openxmlformats.org/officeDocument/2006/relationships" id="257" r:id="R172c18a3507547ed"/>
    <p:sldId xmlns:r="http://schemas.openxmlformats.org/officeDocument/2006/relationships" id="258" r:id="R0564247cdad242f5"/>
    <p:sldId xmlns:r="http://schemas.openxmlformats.org/officeDocument/2006/relationships" id="259" r:id="R36533561090441f6"/>
    <p:sldId xmlns:r="http://schemas.openxmlformats.org/officeDocument/2006/relationships" id="260" r:id="R90166bb549394cab"/>
    <p:sldId xmlns:r="http://schemas.openxmlformats.org/officeDocument/2006/relationships" id="261" r:id="R6f6f9800b12c46e0"/>
    <p:sldId xmlns:r="http://schemas.openxmlformats.org/officeDocument/2006/relationships" id="262" r:id="R528f5072a6934e0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5a0dd3dfd9491a" /><Relationship Type="http://schemas.openxmlformats.org/officeDocument/2006/relationships/slide" Target="/ppt/slides/slide1.xml" Id="Ra4dc0b10229b4862" /><Relationship Type="http://schemas.openxmlformats.org/officeDocument/2006/relationships/slide" Target="/ppt/slides/slide2.xml" Id="R172c18a3507547ed" /><Relationship Type="http://schemas.openxmlformats.org/officeDocument/2006/relationships/slide" Target="/ppt/slides/slide3.xml" Id="R0564247cdad242f5" /><Relationship Type="http://schemas.openxmlformats.org/officeDocument/2006/relationships/slide" Target="/ppt/slides/slide4.xml" Id="R36533561090441f6" /><Relationship Type="http://schemas.openxmlformats.org/officeDocument/2006/relationships/slide" Target="/ppt/slides/slide5.xml" Id="R90166bb549394cab" /><Relationship Type="http://schemas.openxmlformats.org/officeDocument/2006/relationships/slide" Target="/ppt/slides/slide6.xml" Id="R6f6f9800b12c46e0" /><Relationship Type="http://schemas.openxmlformats.org/officeDocument/2006/relationships/slide" Target="/ppt/slides/slide7.xml" Id="R528f5072a6934e0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e187260db64a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a4d440f7c64b15" /><Relationship Type="http://schemas.openxmlformats.org/officeDocument/2006/relationships/theme" Target="/ppt/slideMasters/theme/theme1.xml" Id="R7799803ea11c471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fa4d440f7c64b1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66730131f441f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89344f498a408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ce68e6d245482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581c2aa922454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7605cce2e8463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452e975bf9434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cd8c497063475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BLÅNE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BLÅNE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BLÅNE AS ble etablert [år] og holder til i Fåvang.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BLÅNE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BLÅNE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BLÅNE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59 896 927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−4 640 721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−6 275 252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12 902 231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31 363 872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BLÅNE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KADOR AS  –  79,5 %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HORTEN ANNE GRETHE  –  5,2 %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HORTEN GEIR JOSTEIN  –  5,2 %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HORTEN BJØRG MILDRID  –  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HBA HOLDING AS  –  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OAO HOLDING AS  –  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BLÅNE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Tromsnesvegen 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2634 Fåvang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913 375 211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BLÅNE AS</a:t>
            </a:r>
          </a:p>
        </p:txBody>
      </p:sp>
    </p:spTree>
  </p:cSld>
  <p:clrMapOvr>
    <a:masterClrMapping xmlns:a="http://schemas.openxmlformats.org/drawingml/2006/main"/>
  </p:clrMapOvr>
</p:sld>
</file>