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a4730f38fc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086dfae414beb"/>
  </p:sldMasterIdLst>
  <p:sldIdLst>
    <p:sldId xmlns:r="http://schemas.openxmlformats.org/officeDocument/2006/relationships" id="256" r:id="R032cd48fe09141fd"/>
    <p:sldId xmlns:r="http://schemas.openxmlformats.org/officeDocument/2006/relationships" id="257" r:id="R3b86e4d54d5545aa"/>
    <p:sldId xmlns:r="http://schemas.openxmlformats.org/officeDocument/2006/relationships" id="258" r:id="R9c6412e4385640ae"/>
    <p:sldId xmlns:r="http://schemas.openxmlformats.org/officeDocument/2006/relationships" id="259" r:id="Rc9475056e4014d66"/>
    <p:sldId xmlns:r="http://schemas.openxmlformats.org/officeDocument/2006/relationships" id="260" r:id="R08334ef15e10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086dfae414beb" /><Relationship Type="http://schemas.openxmlformats.org/officeDocument/2006/relationships/slide" Target="/ppt/slides/slide1.xml" Id="R032cd48fe09141fd" /><Relationship Type="http://schemas.openxmlformats.org/officeDocument/2006/relationships/slide" Target="/ppt/slides/slide2.xml" Id="R3b86e4d54d5545aa" /><Relationship Type="http://schemas.openxmlformats.org/officeDocument/2006/relationships/slide" Target="/ppt/slides/slide3.xml" Id="R9c6412e4385640ae" /><Relationship Type="http://schemas.openxmlformats.org/officeDocument/2006/relationships/slide" Target="/ppt/slides/slide4.xml" Id="Rc9475056e4014d66" /><Relationship Type="http://schemas.openxmlformats.org/officeDocument/2006/relationships/slide" Target="/ppt/slides/slide5.xml" Id="R08334ef15e10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84373fb04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499e19ed843cd" /><Relationship Type="http://schemas.openxmlformats.org/officeDocument/2006/relationships/theme" Target="/ppt/slideMasters/theme/theme1.xml" Id="Ra032a8900100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499e19ed8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f2b1727eb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bc117d0fa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5c18c8d6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6f9a4391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58646c5cf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UNGDOMSLAG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913 378 989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