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768d9016b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635d82c524ef0"/>
  </p:sldMasterIdLst>
  <p:sldIdLst>
    <p:sldId xmlns:r="http://schemas.openxmlformats.org/officeDocument/2006/relationships" id="256" r:id="R116ad0a70d524171"/>
    <p:sldId xmlns:r="http://schemas.openxmlformats.org/officeDocument/2006/relationships" id="257" r:id="R8e8f99573245422e"/>
    <p:sldId xmlns:r="http://schemas.openxmlformats.org/officeDocument/2006/relationships" id="258" r:id="R562f7612c048434c"/>
    <p:sldId xmlns:r="http://schemas.openxmlformats.org/officeDocument/2006/relationships" id="259" r:id="R9a5586b0459742ff"/>
    <p:sldId xmlns:r="http://schemas.openxmlformats.org/officeDocument/2006/relationships" id="260" r:id="R901db76b110a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635d82c524ef0" /><Relationship Type="http://schemas.openxmlformats.org/officeDocument/2006/relationships/slide" Target="/ppt/slides/slide1.xml" Id="R116ad0a70d524171" /><Relationship Type="http://schemas.openxmlformats.org/officeDocument/2006/relationships/slide" Target="/ppt/slides/slide2.xml" Id="R8e8f99573245422e" /><Relationship Type="http://schemas.openxmlformats.org/officeDocument/2006/relationships/slide" Target="/ppt/slides/slide3.xml" Id="R562f7612c048434c" /><Relationship Type="http://schemas.openxmlformats.org/officeDocument/2006/relationships/slide" Target="/ppt/slides/slide4.xml" Id="R9a5586b0459742ff" /><Relationship Type="http://schemas.openxmlformats.org/officeDocument/2006/relationships/slide" Target="/ppt/slides/slide5.xml" Id="R901db76b110a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034c818cb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1c545f9e46fc" /><Relationship Type="http://schemas.openxmlformats.org/officeDocument/2006/relationships/theme" Target="/ppt/slideMasters/theme/theme1.xml" Id="Re794956ba4b1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f1c545f9e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10429f50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1a785f77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d2ba6304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477cb8150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99516847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SPORTS SKYTTERKLUBB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SPORTS SKYTTERKLUBB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219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john.arvid.kleppe@haugnett.no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913 389 409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