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38441209f248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233578ed444086"/>
  </p:sldMasterIdLst>
  <p:sldIdLst>
    <p:sldId xmlns:r="http://schemas.openxmlformats.org/officeDocument/2006/relationships" id="256" r:id="Rab336b83ff5a45c7"/>
    <p:sldId xmlns:r="http://schemas.openxmlformats.org/officeDocument/2006/relationships" id="257" r:id="Rda9837c1a0b549e9"/>
    <p:sldId xmlns:r="http://schemas.openxmlformats.org/officeDocument/2006/relationships" id="258" r:id="R85d5ca6ce9f94a42"/>
    <p:sldId xmlns:r="http://schemas.openxmlformats.org/officeDocument/2006/relationships" id="259" r:id="R2614e10108fc445b"/>
    <p:sldId xmlns:r="http://schemas.openxmlformats.org/officeDocument/2006/relationships" id="260" r:id="Rb884927e75e9460b"/>
    <p:sldId xmlns:r="http://schemas.openxmlformats.org/officeDocument/2006/relationships" id="261" r:id="Rb8846d22372341d3"/>
    <p:sldId xmlns:r="http://schemas.openxmlformats.org/officeDocument/2006/relationships" id="262" r:id="Rcbe756b5827d42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33578ed444086" /><Relationship Type="http://schemas.openxmlformats.org/officeDocument/2006/relationships/slide" Target="/ppt/slides/slide1.xml" Id="Rab336b83ff5a45c7" /><Relationship Type="http://schemas.openxmlformats.org/officeDocument/2006/relationships/slide" Target="/ppt/slides/slide2.xml" Id="Rda9837c1a0b549e9" /><Relationship Type="http://schemas.openxmlformats.org/officeDocument/2006/relationships/slide" Target="/ppt/slides/slide3.xml" Id="R85d5ca6ce9f94a42" /><Relationship Type="http://schemas.openxmlformats.org/officeDocument/2006/relationships/slide" Target="/ppt/slides/slide4.xml" Id="R2614e10108fc445b" /><Relationship Type="http://schemas.openxmlformats.org/officeDocument/2006/relationships/slide" Target="/ppt/slides/slide5.xml" Id="Rb884927e75e9460b" /><Relationship Type="http://schemas.openxmlformats.org/officeDocument/2006/relationships/slide" Target="/ppt/slides/slide6.xml" Id="Rb8846d22372341d3" /><Relationship Type="http://schemas.openxmlformats.org/officeDocument/2006/relationships/slide" Target="/ppt/slides/slide7.xml" Id="Rcbe756b5827d42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7ef092a2047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f0d903f974fca" /><Relationship Type="http://schemas.openxmlformats.org/officeDocument/2006/relationships/theme" Target="/ppt/slideMasters/theme/theme1.xml" Id="R15e3b86e8a4849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ff0d903f974f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b0737d97b46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d110a361943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0ae855e094f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7002b81ee4c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96c2a1ee949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a35e053d94d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a3aeb47eb4c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LYNGSMYR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LYNGSMYR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619 983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1 401 966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DAHL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INGEBJØRG MIDSEM DAHL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Dahl/Midsem, Jonas Reins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92 40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middahl@hotmail.com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913 390 318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LYNGSMYR AS</a:t>
            </a:r>
          </a:p>
        </p:txBody>
      </p:sp>
    </p:spTree>
  </p:cSld>
  <p:clrMapOvr>
    <a:masterClrMapping xmlns:a="http://schemas.openxmlformats.org/drawingml/2006/main"/>
  </p:clrMapOvr>
</p:sld>
</file>