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5e9fa09a98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f7539781364389"/>
  </p:sldMasterIdLst>
  <p:sldIdLst>
    <p:sldId xmlns:r="http://schemas.openxmlformats.org/officeDocument/2006/relationships" id="256" r:id="Ree7121c507ad4eee"/>
    <p:sldId xmlns:r="http://schemas.openxmlformats.org/officeDocument/2006/relationships" id="257" r:id="R9a6895b4d8064adb"/>
    <p:sldId xmlns:r="http://schemas.openxmlformats.org/officeDocument/2006/relationships" id="258" r:id="Rd39298b742ae4786"/>
    <p:sldId xmlns:r="http://schemas.openxmlformats.org/officeDocument/2006/relationships" id="259" r:id="R109d8e4fe45c46c1"/>
    <p:sldId xmlns:r="http://schemas.openxmlformats.org/officeDocument/2006/relationships" id="260" r:id="R2d4a03b8b99d49bd"/>
    <p:sldId xmlns:r="http://schemas.openxmlformats.org/officeDocument/2006/relationships" id="261" r:id="R2eb754b6f3ac4789"/>
    <p:sldId xmlns:r="http://schemas.openxmlformats.org/officeDocument/2006/relationships" id="262" r:id="R4d07a7a31cea44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7539781364389" /><Relationship Type="http://schemas.openxmlformats.org/officeDocument/2006/relationships/slide" Target="/ppt/slides/slide1.xml" Id="Ree7121c507ad4eee" /><Relationship Type="http://schemas.openxmlformats.org/officeDocument/2006/relationships/slide" Target="/ppt/slides/slide2.xml" Id="R9a6895b4d8064adb" /><Relationship Type="http://schemas.openxmlformats.org/officeDocument/2006/relationships/slide" Target="/ppt/slides/slide3.xml" Id="Rd39298b742ae4786" /><Relationship Type="http://schemas.openxmlformats.org/officeDocument/2006/relationships/slide" Target="/ppt/slides/slide4.xml" Id="R109d8e4fe45c46c1" /><Relationship Type="http://schemas.openxmlformats.org/officeDocument/2006/relationships/slide" Target="/ppt/slides/slide5.xml" Id="R2d4a03b8b99d49bd" /><Relationship Type="http://schemas.openxmlformats.org/officeDocument/2006/relationships/slide" Target="/ppt/slides/slide6.xml" Id="R2eb754b6f3ac4789" /><Relationship Type="http://schemas.openxmlformats.org/officeDocument/2006/relationships/slide" Target="/ppt/slides/slide7.xml" Id="R4d07a7a31cea44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3f4ec99b5943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cfd506cec43a6" /><Relationship Type="http://schemas.openxmlformats.org/officeDocument/2006/relationships/theme" Target="/ppt/slideMasters/theme/theme1.xml" Id="R5cf21655cd2349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7cfd506cec43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0cad7e26a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d51ba374a4d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63cce4c7e40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3a6d9c0474c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ba85ce8d54e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f92fb6ada4f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9ced6bd7a4f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VAA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VAA TRANSPORT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2 181 590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664 302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16 965 306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17 506 841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VAA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Rising veg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asb-vaa@online.no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913 391 977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VAA TRANSPORT AS</a:t>
            </a:r>
          </a:p>
        </p:txBody>
      </p:sp>
    </p:spTree>
  </p:cSld>
  <p:clrMapOvr>
    <a:masterClrMapping xmlns:a="http://schemas.openxmlformats.org/drawingml/2006/main"/>
  </p:clrMapOvr>
</p:sld>
</file>