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550d71f34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f04d57f0f491f"/>
  </p:sldMasterIdLst>
  <p:sldIdLst>
    <p:sldId xmlns:r="http://schemas.openxmlformats.org/officeDocument/2006/relationships" id="256" r:id="Ra2ebc5a233f846d4"/>
    <p:sldId xmlns:r="http://schemas.openxmlformats.org/officeDocument/2006/relationships" id="257" r:id="R49110a57b63640dc"/>
    <p:sldId xmlns:r="http://schemas.openxmlformats.org/officeDocument/2006/relationships" id="258" r:id="R98edd3c91ee844e8"/>
    <p:sldId xmlns:r="http://schemas.openxmlformats.org/officeDocument/2006/relationships" id="259" r:id="Re53cf01878464f6d"/>
    <p:sldId xmlns:r="http://schemas.openxmlformats.org/officeDocument/2006/relationships" id="260" r:id="R9143e37370234548"/>
    <p:sldId xmlns:r="http://schemas.openxmlformats.org/officeDocument/2006/relationships" id="261" r:id="R2cd81ba3479542d2"/>
    <p:sldId xmlns:r="http://schemas.openxmlformats.org/officeDocument/2006/relationships" id="262" r:id="Rf38ac5422d72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f04d57f0f491f" /><Relationship Type="http://schemas.openxmlformats.org/officeDocument/2006/relationships/slide" Target="/ppt/slides/slide1.xml" Id="Ra2ebc5a233f846d4" /><Relationship Type="http://schemas.openxmlformats.org/officeDocument/2006/relationships/slide" Target="/ppt/slides/slide2.xml" Id="R49110a57b63640dc" /><Relationship Type="http://schemas.openxmlformats.org/officeDocument/2006/relationships/slide" Target="/ppt/slides/slide3.xml" Id="R98edd3c91ee844e8" /><Relationship Type="http://schemas.openxmlformats.org/officeDocument/2006/relationships/slide" Target="/ppt/slides/slide4.xml" Id="Re53cf01878464f6d" /><Relationship Type="http://schemas.openxmlformats.org/officeDocument/2006/relationships/slide" Target="/ppt/slides/slide5.xml" Id="R9143e37370234548" /><Relationship Type="http://schemas.openxmlformats.org/officeDocument/2006/relationships/slide" Target="/ppt/slides/slide6.xml" Id="R2cd81ba3479542d2" /><Relationship Type="http://schemas.openxmlformats.org/officeDocument/2006/relationships/slide" Target="/ppt/slides/slide7.xml" Id="Rf38ac5422d72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8ea005b13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e1e84ac64f8c" /><Relationship Type="http://schemas.openxmlformats.org/officeDocument/2006/relationships/theme" Target="/ppt/slideMasters/theme/theme1.xml" Id="Ra166a45779f1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5e1e84ac6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58f61816c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c5cbe04d0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d85aa5513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3ddf85933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9d09da44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a6abfc0c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6cda9014545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TRIANGELINVEST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Spaces Stortorvet, 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913 397 460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ACCOUNTING AS</a:t>
            </a:r>
          </a:p>
        </p:txBody>
      </p:sp>
    </p:spTree>
  </p:cSld>
  <p:clrMapOvr>
    <a:masterClrMapping xmlns:a="http://schemas.openxmlformats.org/drawingml/2006/main"/>
  </p:clrMapOvr>
</p:sld>
</file>