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df21f80db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17e8abe8e421c"/>
  </p:sldMasterIdLst>
  <p:sldIdLst>
    <p:sldId xmlns:r="http://schemas.openxmlformats.org/officeDocument/2006/relationships" id="256" r:id="R6b541c64a4e44204"/>
    <p:sldId xmlns:r="http://schemas.openxmlformats.org/officeDocument/2006/relationships" id="257" r:id="Rf5905fcd01844e50"/>
    <p:sldId xmlns:r="http://schemas.openxmlformats.org/officeDocument/2006/relationships" id="258" r:id="R1e866312b0b94e79"/>
    <p:sldId xmlns:r="http://schemas.openxmlformats.org/officeDocument/2006/relationships" id="259" r:id="Rb72cb5be39d8436e"/>
    <p:sldId xmlns:r="http://schemas.openxmlformats.org/officeDocument/2006/relationships" id="260" r:id="R811d8258d0e6436c"/>
    <p:sldId xmlns:r="http://schemas.openxmlformats.org/officeDocument/2006/relationships" id="261" r:id="R1887977922cb43ec"/>
    <p:sldId xmlns:r="http://schemas.openxmlformats.org/officeDocument/2006/relationships" id="262" r:id="R2599c517b496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17e8abe8e421c" /><Relationship Type="http://schemas.openxmlformats.org/officeDocument/2006/relationships/slide" Target="/ppt/slides/slide1.xml" Id="R6b541c64a4e44204" /><Relationship Type="http://schemas.openxmlformats.org/officeDocument/2006/relationships/slide" Target="/ppt/slides/slide2.xml" Id="Rf5905fcd01844e50" /><Relationship Type="http://schemas.openxmlformats.org/officeDocument/2006/relationships/slide" Target="/ppt/slides/slide3.xml" Id="R1e866312b0b94e79" /><Relationship Type="http://schemas.openxmlformats.org/officeDocument/2006/relationships/slide" Target="/ppt/slides/slide4.xml" Id="Rb72cb5be39d8436e" /><Relationship Type="http://schemas.openxmlformats.org/officeDocument/2006/relationships/slide" Target="/ppt/slides/slide5.xml" Id="R811d8258d0e6436c" /><Relationship Type="http://schemas.openxmlformats.org/officeDocument/2006/relationships/slide" Target="/ppt/slides/slide6.xml" Id="R1887977922cb43ec" /><Relationship Type="http://schemas.openxmlformats.org/officeDocument/2006/relationships/slide" Target="/ppt/slides/slide7.xml" Id="R2599c517b496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79a1d4844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62fd053014a2c" /><Relationship Type="http://schemas.openxmlformats.org/officeDocument/2006/relationships/theme" Target="/ppt/slideMasters/theme/theme1.xml" Id="R0cb4a06ce1cf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62fd05301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ac46ef610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41aeb37c6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489a38ff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1a36884f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95fa6a15b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3ac40a44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32aec511e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 KNUT-ØIVIND BRUUN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KNUT-ØIVIND BRUUN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421 037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6 832 767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MAREMI INVEST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RAGNAR CHRISTENSEN-JOHANSEN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Storøyaveien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913 397 932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