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0733ad156940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02ee2cb950491c"/>
  </p:sldMasterIdLst>
  <p:sldIdLst>
    <p:sldId xmlns:r="http://schemas.openxmlformats.org/officeDocument/2006/relationships" id="256" r:id="R86392cc963324b4e"/>
    <p:sldId xmlns:r="http://schemas.openxmlformats.org/officeDocument/2006/relationships" id="257" r:id="R6cd5c93c5b7a4545"/>
    <p:sldId xmlns:r="http://schemas.openxmlformats.org/officeDocument/2006/relationships" id="258" r:id="R962caff58a824d73"/>
    <p:sldId xmlns:r="http://schemas.openxmlformats.org/officeDocument/2006/relationships" id="259" r:id="Ra322bad7c0604a3c"/>
    <p:sldId xmlns:r="http://schemas.openxmlformats.org/officeDocument/2006/relationships" id="260" r:id="Ra37dcc2354f94a46"/>
    <p:sldId xmlns:r="http://schemas.openxmlformats.org/officeDocument/2006/relationships" id="261" r:id="Rf673152b845c47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2ee2cb950491c" /><Relationship Type="http://schemas.openxmlformats.org/officeDocument/2006/relationships/slide" Target="/ppt/slides/slide1.xml" Id="R86392cc963324b4e" /><Relationship Type="http://schemas.openxmlformats.org/officeDocument/2006/relationships/slide" Target="/ppt/slides/slide2.xml" Id="R6cd5c93c5b7a4545" /><Relationship Type="http://schemas.openxmlformats.org/officeDocument/2006/relationships/slide" Target="/ppt/slides/slide3.xml" Id="R962caff58a824d73" /><Relationship Type="http://schemas.openxmlformats.org/officeDocument/2006/relationships/slide" Target="/ppt/slides/slide4.xml" Id="Ra322bad7c0604a3c" /><Relationship Type="http://schemas.openxmlformats.org/officeDocument/2006/relationships/slide" Target="/ppt/slides/slide5.xml" Id="Ra37dcc2354f94a46" /><Relationship Type="http://schemas.openxmlformats.org/officeDocument/2006/relationships/slide" Target="/ppt/slides/slide6.xml" Id="Rf673152b845c47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eb5108c5f844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9bef07b0643ef" /><Relationship Type="http://schemas.openxmlformats.org/officeDocument/2006/relationships/theme" Target="/ppt/slideMasters/theme/theme1.xml" Id="R25046f670fac4d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89bef07b0643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d0269162246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25027afd642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19ae028484a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95779363c41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d0106878e44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a022a244a4f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ENGAN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Formoveien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8260 Innhavet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ingrid.engan@hotmail.com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913 403 274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