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1e8868690c46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fcf0125411435d"/>
  </p:sldMasterIdLst>
  <p:sldIdLst>
    <p:sldId xmlns:r="http://schemas.openxmlformats.org/officeDocument/2006/relationships" id="256" r:id="R79907eabe40549d6"/>
    <p:sldId xmlns:r="http://schemas.openxmlformats.org/officeDocument/2006/relationships" id="257" r:id="R09dd6e14cc8141f2"/>
    <p:sldId xmlns:r="http://schemas.openxmlformats.org/officeDocument/2006/relationships" id="258" r:id="Rf6cd4372306e4ca5"/>
    <p:sldId xmlns:r="http://schemas.openxmlformats.org/officeDocument/2006/relationships" id="259" r:id="Rb53aa36eca874162"/>
    <p:sldId xmlns:r="http://schemas.openxmlformats.org/officeDocument/2006/relationships" id="260" r:id="R2e78ea0e7a124e49"/>
    <p:sldId xmlns:r="http://schemas.openxmlformats.org/officeDocument/2006/relationships" id="261" r:id="R73676f51c4e24e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fcf0125411435d" /><Relationship Type="http://schemas.openxmlformats.org/officeDocument/2006/relationships/slide" Target="/ppt/slides/slide1.xml" Id="R79907eabe40549d6" /><Relationship Type="http://schemas.openxmlformats.org/officeDocument/2006/relationships/slide" Target="/ppt/slides/slide2.xml" Id="R09dd6e14cc8141f2" /><Relationship Type="http://schemas.openxmlformats.org/officeDocument/2006/relationships/slide" Target="/ppt/slides/slide3.xml" Id="Rf6cd4372306e4ca5" /><Relationship Type="http://schemas.openxmlformats.org/officeDocument/2006/relationships/slide" Target="/ppt/slides/slide4.xml" Id="Rb53aa36eca874162" /><Relationship Type="http://schemas.openxmlformats.org/officeDocument/2006/relationships/slide" Target="/ppt/slides/slide5.xml" Id="R2e78ea0e7a124e49" /><Relationship Type="http://schemas.openxmlformats.org/officeDocument/2006/relationships/slide" Target="/ppt/slides/slide6.xml" Id="R73676f51c4e24e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c9c6c1bfe345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01191035b45ac" /><Relationship Type="http://schemas.openxmlformats.org/officeDocument/2006/relationships/theme" Target="/ppt/slideMasters/theme/theme1.xml" Id="Rbae94d99c2cf46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601191035b45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e9bb6bfa040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2b9bcdc6142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215d8ffa247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28c1468dc4e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21ac486f541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256c924b541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 ENGAN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 ENGAN HOLDING AS ble etablert [år] og holder til i Innhavet.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KRISTINE ENGAN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Formoveien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8260 Innhavet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ingrid.engan@hotmail.com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913 403 274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