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d0df1f1a1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60e2dfa924c48"/>
  </p:sldMasterIdLst>
  <p:sldIdLst>
    <p:sldId xmlns:r="http://schemas.openxmlformats.org/officeDocument/2006/relationships" id="256" r:id="R56d89b2b9fca47b2"/>
    <p:sldId xmlns:r="http://schemas.openxmlformats.org/officeDocument/2006/relationships" id="257" r:id="Rcb4b9bdfbd7640f8"/>
    <p:sldId xmlns:r="http://schemas.openxmlformats.org/officeDocument/2006/relationships" id="258" r:id="Rcfdd6fe36a554415"/>
    <p:sldId xmlns:r="http://schemas.openxmlformats.org/officeDocument/2006/relationships" id="259" r:id="Rc1f4a08f8c044596"/>
    <p:sldId xmlns:r="http://schemas.openxmlformats.org/officeDocument/2006/relationships" id="260" r:id="Rd7a4c539898f4a71"/>
    <p:sldId xmlns:r="http://schemas.openxmlformats.org/officeDocument/2006/relationships" id="261" r:id="Rba29492e76d84c05"/>
    <p:sldId xmlns:r="http://schemas.openxmlformats.org/officeDocument/2006/relationships" id="262" r:id="R7fcbf0e6a00d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60e2dfa924c48" /><Relationship Type="http://schemas.openxmlformats.org/officeDocument/2006/relationships/slide" Target="/ppt/slides/slide1.xml" Id="R56d89b2b9fca47b2" /><Relationship Type="http://schemas.openxmlformats.org/officeDocument/2006/relationships/slide" Target="/ppt/slides/slide2.xml" Id="Rcb4b9bdfbd7640f8" /><Relationship Type="http://schemas.openxmlformats.org/officeDocument/2006/relationships/slide" Target="/ppt/slides/slide3.xml" Id="Rcfdd6fe36a554415" /><Relationship Type="http://schemas.openxmlformats.org/officeDocument/2006/relationships/slide" Target="/ppt/slides/slide4.xml" Id="Rc1f4a08f8c044596" /><Relationship Type="http://schemas.openxmlformats.org/officeDocument/2006/relationships/slide" Target="/ppt/slides/slide5.xml" Id="Rd7a4c539898f4a71" /><Relationship Type="http://schemas.openxmlformats.org/officeDocument/2006/relationships/slide" Target="/ppt/slides/slide6.xml" Id="Rba29492e76d84c05" /><Relationship Type="http://schemas.openxmlformats.org/officeDocument/2006/relationships/slide" Target="/ppt/slides/slide7.xml" Id="R7fcbf0e6a00d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0a42552d1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ea2a077044b89" /><Relationship Type="http://schemas.openxmlformats.org/officeDocument/2006/relationships/theme" Target="/ppt/slideMasters/theme/theme1.xml" Id="R286f15abb286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ea2a07704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64bd4e5a2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8ed49615c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cd8593c3a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75b535ebd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6ff57ee70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60691ff5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8a1aa7a9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CAERUS ARCHITECTS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CAERUS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CAERUS ARCHITECTS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CAERUS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CAERUS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CAERUS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40 412 701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7 688 777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5 864 190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CAERUS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SHELLEY BARRADAS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VIKSJØ ESPEN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NORDICS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CAERUS ARCHITECTS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913 406 818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CAERUS ARCHITECTS AS</a:t>
            </a:r>
          </a:p>
        </p:txBody>
      </p:sp>
    </p:spTree>
  </p:cSld>
  <p:clrMapOvr>
    <a:masterClrMapping xmlns:a="http://schemas.openxmlformats.org/drawingml/2006/main"/>
  </p:clrMapOvr>
</p:sld>
</file>