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27d4e436a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169062e2f49f8"/>
  </p:sldMasterIdLst>
  <p:sldIdLst>
    <p:sldId xmlns:r="http://schemas.openxmlformats.org/officeDocument/2006/relationships" id="256" r:id="R14ecb72143c044be"/>
    <p:sldId xmlns:r="http://schemas.openxmlformats.org/officeDocument/2006/relationships" id="257" r:id="Redaee5b6f04749c7"/>
    <p:sldId xmlns:r="http://schemas.openxmlformats.org/officeDocument/2006/relationships" id="258" r:id="R3a77f6b32a5440fb"/>
    <p:sldId xmlns:r="http://schemas.openxmlformats.org/officeDocument/2006/relationships" id="259" r:id="R9d24356a839c4ae9"/>
    <p:sldId xmlns:r="http://schemas.openxmlformats.org/officeDocument/2006/relationships" id="260" r:id="R71a862ca52ba473e"/>
    <p:sldId xmlns:r="http://schemas.openxmlformats.org/officeDocument/2006/relationships" id="261" r:id="R17b35471247f4e89"/>
    <p:sldId xmlns:r="http://schemas.openxmlformats.org/officeDocument/2006/relationships" id="262" r:id="Rc44ffe0378f8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169062e2f49f8" /><Relationship Type="http://schemas.openxmlformats.org/officeDocument/2006/relationships/slide" Target="/ppt/slides/slide1.xml" Id="R14ecb72143c044be" /><Relationship Type="http://schemas.openxmlformats.org/officeDocument/2006/relationships/slide" Target="/ppt/slides/slide2.xml" Id="Redaee5b6f04749c7" /><Relationship Type="http://schemas.openxmlformats.org/officeDocument/2006/relationships/slide" Target="/ppt/slides/slide3.xml" Id="R3a77f6b32a5440fb" /><Relationship Type="http://schemas.openxmlformats.org/officeDocument/2006/relationships/slide" Target="/ppt/slides/slide4.xml" Id="R9d24356a839c4ae9" /><Relationship Type="http://schemas.openxmlformats.org/officeDocument/2006/relationships/slide" Target="/ppt/slides/slide5.xml" Id="R71a862ca52ba473e" /><Relationship Type="http://schemas.openxmlformats.org/officeDocument/2006/relationships/slide" Target="/ppt/slides/slide6.xml" Id="R17b35471247f4e89" /><Relationship Type="http://schemas.openxmlformats.org/officeDocument/2006/relationships/slide" Target="/ppt/slides/slide7.xml" Id="Rc44ffe0378f8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786eb6c66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cc0935d84ccd" /><Relationship Type="http://schemas.openxmlformats.org/officeDocument/2006/relationships/theme" Target="/ppt/slideMasters/theme/theme1.xml" Id="Rdb2c1a4a2329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8cc0935d8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0409d33f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4cac23ee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d5411aaa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9b04b667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65b05a8e4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5601f2ce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9d825651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GLENCOE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GLENCOE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5 331 511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33 656 692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33 692 942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MIKKEL DOBLOUG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913 406 966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GLENCOE AS</a:t>
            </a:r>
          </a:p>
        </p:txBody>
      </p:sp>
    </p:spTree>
  </p:cSld>
  <p:clrMapOvr>
    <a:masterClrMapping xmlns:a="http://schemas.openxmlformats.org/drawingml/2006/main"/>
  </p:clrMapOvr>
</p:sld>
</file>