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2ec289cff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68b4a53f94808"/>
  </p:sldMasterIdLst>
  <p:sldIdLst>
    <p:sldId xmlns:r="http://schemas.openxmlformats.org/officeDocument/2006/relationships" id="256" r:id="R5a2d85dfe76540ba"/>
    <p:sldId xmlns:r="http://schemas.openxmlformats.org/officeDocument/2006/relationships" id="257" r:id="R56b501f975b6443d"/>
    <p:sldId xmlns:r="http://schemas.openxmlformats.org/officeDocument/2006/relationships" id="258" r:id="Ra36b95b2606f4e22"/>
    <p:sldId xmlns:r="http://schemas.openxmlformats.org/officeDocument/2006/relationships" id="259" r:id="R32fe57da7d734eee"/>
    <p:sldId xmlns:r="http://schemas.openxmlformats.org/officeDocument/2006/relationships" id="260" r:id="Rdbca4889f2ab4c76"/>
    <p:sldId xmlns:r="http://schemas.openxmlformats.org/officeDocument/2006/relationships" id="261" r:id="Rf7afe8e942554626"/>
    <p:sldId xmlns:r="http://schemas.openxmlformats.org/officeDocument/2006/relationships" id="262" r:id="R26c844007184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68b4a53f94808" /><Relationship Type="http://schemas.openxmlformats.org/officeDocument/2006/relationships/slide" Target="/ppt/slides/slide1.xml" Id="R5a2d85dfe76540ba" /><Relationship Type="http://schemas.openxmlformats.org/officeDocument/2006/relationships/slide" Target="/ppt/slides/slide2.xml" Id="R56b501f975b6443d" /><Relationship Type="http://schemas.openxmlformats.org/officeDocument/2006/relationships/slide" Target="/ppt/slides/slide3.xml" Id="Ra36b95b2606f4e22" /><Relationship Type="http://schemas.openxmlformats.org/officeDocument/2006/relationships/slide" Target="/ppt/slides/slide4.xml" Id="R32fe57da7d734eee" /><Relationship Type="http://schemas.openxmlformats.org/officeDocument/2006/relationships/slide" Target="/ppt/slides/slide5.xml" Id="Rdbca4889f2ab4c76" /><Relationship Type="http://schemas.openxmlformats.org/officeDocument/2006/relationships/slide" Target="/ppt/slides/slide6.xml" Id="Rf7afe8e942554626" /><Relationship Type="http://schemas.openxmlformats.org/officeDocument/2006/relationships/slide" Target="/ppt/slides/slide7.xml" Id="R26c844007184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ed4cc997f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e9c95276f4767" /><Relationship Type="http://schemas.openxmlformats.org/officeDocument/2006/relationships/theme" Target="/ppt/slideMasters/theme/theme1.xml" Id="R5fec4f310165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e9c95276f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08b62b66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5a2276e73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c10d49d67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1cbbe469b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ca776d2d8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624a3b02c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12ec3bcf5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MYHRERS RTB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MYHRERS RTB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Parkalleen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