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563c1a79e2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f3d47c8dd4976"/>
  </p:sldMasterIdLst>
  <p:sldIdLst>
    <p:sldId xmlns:r="http://schemas.openxmlformats.org/officeDocument/2006/relationships" id="256" r:id="R625120573c6844ae"/>
    <p:sldId xmlns:r="http://schemas.openxmlformats.org/officeDocument/2006/relationships" id="257" r:id="R9dcf9a1b366946e1"/>
    <p:sldId xmlns:r="http://schemas.openxmlformats.org/officeDocument/2006/relationships" id="258" r:id="Re63ce8ac7fa34d22"/>
    <p:sldId xmlns:r="http://schemas.openxmlformats.org/officeDocument/2006/relationships" id="259" r:id="R82c1d53417964100"/>
    <p:sldId xmlns:r="http://schemas.openxmlformats.org/officeDocument/2006/relationships" id="260" r:id="Ra954d7dcdf214ee7"/>
    <p:sldId xmlns:r="http://schemas.openxmlformats.org/officeDocument/2006/relationships" id="261" r:id="R083969fe4bf54792"/>
    <p:sldId xmlns:r="http://schemas.openxmlformats.org/officeDocument/2006/relationships" id="262" r:id="R74f0ccf72b78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f3d47c8dd4976" /><Relationship Type="http://schemas.openxmlformats.org/officeDocument/2006/relationships/slide" Target="/ppt/slides/slide1.xml" Id="R625120573c6844ae" /><Relationship Type="http://schemas.openxmlformats.org/officeDocument/2006/relationships/slide" Target="/ppt/slides/slide2.xml" Id="R9dcf9a1b366946e1" /><Relationship Type="http://schemas.openxmlformats.org/officeDocument/2006/relationships/slide" Target="/ppt/slides/slide3.xml" Id="Re63ce8ac7fa34d22" /><Relationship Type="http://schemas.openxmlformats.org/officeDocument/2006/relationships/slide" Target="/ppt/slides/slide4.xml" Id="R82c1d53417964100" /><Relationship Type="http://schemas.openxmlformats.org/officeDocument/2006/relationships/slide" Target="/ppt/slides/slide5.xml" Id="Ra954d7dcdf214ee7" /><Relationship Type="http://schemas.openxmlformats.org/officeDocument/2006/relationships/slide" Target="/ppt/slides/slide6.xml" Id="R083969fe4bf54792" /><Relationship Type="http://schemas.openxmlformats.org/officeDocument/2006/relationships/slide" Target="/ppt/slides/slide7.xml" Id="R74f0ccf72b78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020985310440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7599c4d234c96" /><Relationship Type="http://schemas.openxmlformats.org/officeDocument/2006/relationships/theme" Target="/ppt/slideMasters/theme/theme1.xml" Id="R1b1b9b74c61344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7599c4d234c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b94f025de4d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47b0631c864d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12bf5363f748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ed54b2e944c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fbb1bfe1747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6f783c05647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a910ed04cf44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RAW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252 939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−317 492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−468 816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−37 242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84 479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WEDØ ROLF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913 425 111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RAW AS</a:t>
            </a:r>
          </a:p>
        </p:txBody>
      </p:sp>
    </p:spTree>
  </p:cSld>
  <p:clrMapOvr>
    <a:masterClrMapping xmlns:a="http://schemas.openxmlformats.org/drawingml/2006/main"/>
  </p:clrMapOvr>
</p:sld>
</file>