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a98227ed24d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a8470297542e9"/>
  </p:sldMasterIdLst>
  <p:sldIdLst>
    <p:sldId xmlns:r="http://schemas.openxmlformats.org/officeDocument/2006/relationships" id="256" r:id="Ra72216b3527e4f23"/>
    <p:sldId xmlns:r="http://schemas.openxmlformats.org/officeDocument/2006/relationships" id="257" r:id="R03039249bce3439c"/>
    <p:sldId xmlns:r="http://schemas.openxmlformats.org/officeDocument/2006/relationships" id="258" r:id="R97334349a87341e3"/>
    <p:sldId xmlns:r="http://schemas.openxmlformats.org/officeDocument/2006/relationships" id="259" r:id="Rbacf8d7a43ce4586"/>
    <p:sldId xmlns:r="http://schemas.openxmlformats.org/officeDocument/2006/relationships" id="260" r:id="R1ea5498b920341ea"/>
    <p:sldId xmlns:r="http://schemas.openxmlformats.org/officeDocument/2006/relationships" id="261" r:id="R9a7619ee5e334e32"/>
    <p:sldId xmlns:r="http://schemas.openxmlformats.org/officeDocument/2006/relationships" id="262" r:id="Rb829ec9da442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a8470297542e9" /><Relationship Type="http://schemas.openxmlformats.org/officeDocument/2006/relationships/slide" Target="/ppt/slides/slide1.xml" Id="Ra72216b3527e4f23" /><Relationship Type="http://schemas.openxmlformats.org/officeDocument/2006/relationships/slide" Target="/ppt/slides/slide2.xml" Id="R03039249bce3439c" /><Relationship Type="http://schemas.openxmlformats.org/officeDocument/2006/relationships/slide" Target="/ppt/slides/slide3.xml" Id="R97334349a87341e3" /><Relationship Type="http://schemas.openxmlformats.org/officeDocument/2006/relationships/slide" Target="/ppt/slides/slide4.xml" Id="Rbacf8d7a43ce4586" /><Relationship Type="http://schemas.openxmlformats.org/officeDocument/2006/relationships/slide" Target="/ppt/slides/slide5.xml" Id="R1ea5498b920341ea" /><Relationship Type="http://schemas.openxmlformats.org/officeDocument/2006/relationships/slide" Target="/ppt/slides/slide6.xml" Id="R9a7619ee5e334e32" /><Relationship Type="http://schemas.openxmlformats.org/officeDocument/2006/relationships/slide" Target="/ppt/slides/slide7.xml" Id="Rb829ec9da442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886aa247e41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4890e215a49a3" /><Relationship Type="http://schemas.openxmlformats.org/officeDocument/2006/relationships/theme" Target="/ppt/slideMasters/theme/theme1.xml" Id="Rd8dcf3f75f4a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4890e215a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cc287335148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b85686cbd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8bfabcd6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bdd116ef4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6ad80e9f1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17f1ee76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5ae7b2ee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GILDESKÅL GRAVING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GRAVING OG TRANSPORT AS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5 581 509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TOR MOE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Skeineshaugen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75 75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ggt8140@gmail.com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913 430 646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GRAVING OG TRANSPORT AS</a:t>
            </a:r>
          </a:p>
        </p:txBody>
      </p:sp>
    </p:spTree>
  </p:cSld>
  <p:clrMapOvr>
    <a:masterClrMapping xmlns:a="http://schemas.openxmlformats.org/drawingml/2006/main"/>
  </p:clrMapOvr>
</p:sld>
</file>